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56" r:id="rId3"/>
    <p:sldId id="257" r:id="rId4"/>
    <p:sldId id="269" r:id="rId5"/>
    <p:sldId id="270" r:id="rId6"/>
    <p:sldId id="258" r:id="rId7"/>
    <p:sldId id="263" r:id="rId8"/>
    <p:sldId id="264" r:id="rId9"/>
    <p:sldId id="265" r:id="rId10"/>
    <p:sldId id="273" r:id="rId11"/>
    <p:sldId id="274" r:id="rId12"/>
    <p:sldId id="260" r:id="rId13"/>
    <p:sldId id="261" r:id="rId14"/>
    <p:sldId id="262" r:id="rId15"/>
    <p:sldId id="266" r:id="rId16"/>
    <p:sldId id="267" r:id="rId17"/>
    <p:sldId id="275" r:id="rId18"/>
    <p:sldId id="276" r:id="rId19"/>
    <p:sldId id="271" r:id="rId20"/>
    <p:sldId id="277" r:id="rId21"/>
    <p:sldId id="268"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29959-9A99-4A46-8BF0-72A5B967FD1B}" v="29" dt="2021-08-26T17:17:27.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97529959-9A99-4A46-8BF0-72A5B967FD1B}"/>
    <pc:docChg chg="undo redo custSel modSld">
      <pc:chgData name="Rathnakar Raghunath" userId="2fd3f0bea9f7e18b" providerId="LiveId" clId="{97529959-9A99-4A46-8BF0-72A5B967FD1B}" dt="2021-08-26T17:35:17.635" v="677" actId="20577"/>
      <pc:docMkLst>
        <pc:docMk/>
      </pc:docMkLst>
      <pc:sldChg chg="modSp mod">
        <pc:chgData name="Rathnakar Raghunath" userId="2fd3f0bea9f7e18b" providerId="LiveId" clId="{97529959-9A99-4A46-8BF0-72A5B967FD1B}" dt="2021-08-26T12:00:28.162" v="53"/>
        <pc:sldMkLst>
          <pc:docMk/>
          <pc:sldMk cId="2128819331" sldId="256"/>
        </pc:sldMkLst>
        <pc:spChg chg="mod">
          <ac:chgData name="Rathnakar Raghunath" userId="2fd3f0bea9f7e18b" providerId="LiveId" clId="{97529959-9A99-4A46-8BF0-72A5B967FD1B}" dt="2021-08-26T11:54:27.721" v="9"/>
          <ac:spMkLst>
            <pc:docMk/>
            <pc:sldMk cId="2128819331" sldId="256"/>
            <ac:spMk id="2" creationId="{00000000-0000-0000-0000-000000000000}"/>
          </ac:spMkLst>
        </pc:spChg>
        <pc:spChg chg="mod">
          <ac:chgData name="Rathnakar Raghunath" userId="2fd3f0bea9f7e18b" providerId="LiveId" clId="{97529959-9A99-4A46-8BF0-72A5B967FD1B}" dt="2021-08-26T12:00:28.162" v="53"/>
          <ac:spMkLst>
            <pc:docMk/>
            <pc:sldMk cId="2128819331" sldId="256"/>
            <ac:spMk id="3" creationId="{00000000-0000-0000-0000-000000000000}"/>
          </ac:spMkLst>
        </pc:spChg>
      </pc:sldChg>
      <pc:sldChg chg="modSp mod">
        <pc:chgData name="Rathnakar Raghunath" userId="2fd3f0bea9f7e18b" providerId="LiveId" clId="{97529959-9A99-4A46-8BF0-72A5B967FD1B}" dt="2021-08-26T12:04:54.515" v="65" actId="114"/>
        <pc:sldMkLst>
          <pc:docMk/>
          <pc:sldMk cId="887733119" sldId="257"/>
        </pc:sldMkLst>
        <pc:spChg chg="mod">
          <ac:chgData name="Rathnakar Raghunath" userId="2fd3f0bea9f7e18b" providerId="LiveId" clId="{97529959-9A99-4A46-8BF0-72A5B967FD1B}" dt="2021-08-26T12:01:28.656" v="61"/>
          <ac:spMkLst>
            <pc:docMk/>
            <pc:sldMk cId="887733119" sldId="257"/>
            <ac:spMk id="2" creationId="{00000000-0000-0000-0000-000000000000}"/>
          </ac:spMkLst>
        </pc:spChg>
        <pc:spChg chg="mod">
          <ac:chgData name="Rathnakar Raghunath" userId="2fd3f0bea9f7e18b" providerId="LiveId" clId="{97529959-9A99-4A46-8BF0-72A5B967FD1B}" dt="2021-08-26T12:04:54.515" v="65" actId="114"/>
          <ac:spMkLst>
            <pc:docMk/>
            <pc:sldMk cId="887733119" sldId="257"/>
            <ac:spMk id="4" creationId="{00000000-0000-0000-0000-000000000000}"/>
          </ac:spMkLst>
        </pc:spChg>
      </pc:sldChg>
      <pc:sldChg chg="modSp mod">
        <pc:chgData name="Rathnakar Raghunath" userId="2fd3f0bea9f7e18b" providerId="LiveId" clId="{97529959-9A99-4A46-8BF0-72A5B967FD1B}" dt="2021-08-26T17:33:08.895" v="662" actId="114"/>
        <pc:sldMkLst>
          <pc:docMk/>
          <pc:sldMk cId="1270656889" sldId="258"/>
        </pc:sldMkLst>
        <pc:spChg chg="mod">
          <ac:chgData name="Rathnakar Raghunath" userId="2fd3f0bea9f7e18b" providerId="LiveId" clId="{97529959-9A99-4A46-8BF0-72A5B967FD1B}" dt="2021-08-26T12:21:23.041" v="97"/>
          <ac:spMkLst>
            <pc:docMk/>
            <pc:sldMk cId="1270656889" sldId="258"/>
            <ac:spMk id="2" creationId="{00000000-0000-0000-0000-000000000000}"/>
          </ac:spMkLst>
        </pc:spChg>
        <pc:spChg chg="mod">
          <ac:chgData name="Rathnakar Raghunath" userId="2fd3f0bea9f7e18b" providerId="LiveId" clId="{97529959-9A99-4A46-8BF0-72A5B967FD1B}" dt="2021-08-26T17:33:08.895" v="662" actId="114"/>
          <ac:spMkLst>
            <pc:docMk/>
            <pc:sldMk cId="1270656889" sldId="258"/>
            <ac:spMk id="4" creationId="{00000000-0000-0000-0000-000000000000}"/>
          </ac:spMkLst>
        </pc:spChg>
      </pc:sldChg>
      <pc:sldChg chg="modSp mod">
        <pc:chgData name="Rathnakar Raghunath" userId="2fd3f0bea9f7e18b" providerId="LiveId" clId="{97529959-9A99-4A46-8BF0-72A5B967FD1B}" dt="2021-08-26T13:12:03.434" v="278" actId="114"/>
        <pc:sldMkLst>
          <pc:docMk/>
          <pc:sldMk cId="1010854055" sldId="260"/>
        </pc:sldMkLst>
        <pc:spChg chg="mod">
          <ac:chgData name="Rathnakar Raghunath" userId="2fd3f0bea9f7e18b" providerId="LiveId" clId="{97529959-9A99-4A46-8BF0-72A5B967FD1B}" dt="2021-08-26T13:06:28.077" v="259"/>
          <ac:spMkLst>
            <pc:docMk/>
            <pc:sldMk cId="1010854055" sldId="260"/>
            <ac:spMk id="2" creationId="{00000000-0000-0000-0000-000000000000}"/>
          </ac:spMkLst>
        </pc:spChg>
        <pc:spChg chg="mod">
          <ac:chgData name="Rathnakar Raghunath" userId="2fd3f0bea9f7e18b" providerId="LiveId" clId="{97529959-9A99-4A46-8BF0-72A5B967FD1B}" dt="2021-08-26T13:12:03.434" v="278" actId="114"/>
          <ac:spMkLst>
            <pc:docMk/>
            <pc:sldMk cId="1010854055" sldId="260"/>
            <ac:spMk id="4" creationId="{00000000-0000-0000-0000-000000000000}"/>
          </ac:spMkLst>
        </pc:spChg>
      </pc:sldChg>
      <pc:sldChg chg="modSp mod">
        <pc:chgData name="Rathnakar Raghunath" userId="2fd3f0bea9f7e18b" providerId="LiveId" clId="{97529959-9A99-4A46-8BF0-72A5B967FD1B}" dt="2021-08-26T17:35:17.635" v="677" actId="20577"/>
        <pc:sldMkLst>
          <pc:docMk/>
          <pc:sldMk cId="28124101" sldId="261"/>
        </pc:sldMkLst>
        <pc:spChg chg="mod">
          <ac:chgData name="Rathnakar Raghunath" userId="2fd3f0bea9f7e18b" providerId="LiveId" clId="{97529959-9A99-4A46-8BF0-72A5B967FD1B}" dt="2021-08-26T15:10:01.187" v="279"/>
          <ac:spMkLst>
            <pc:docMk/>
            <pc:sldMk cId="28124101" sldId="261"/>
            <ac:spMk id="2" creationId="{00000000-0000-0000-0000-000000000000}"/>
          </ac:spMkLst>
        </pc:spChg>
        <pc:spChg chg="mod">
          <ac:chgData name="Rathnakar Raghunath" userId="2fd3f0bea9f7e18b" providerId="LiveId" clId="{97529959-9A99-4A46-8BF0-72A5B967FD1B}" dt="2021-08-26T17:35:17.635" v="677" actId="20577"/>
          <ac:spMkLst>
            <pc:docMk/>
            <pc:sldMk cId="28124101" sldId="261"/>
            <ac:spMk id="6" creationId="{00000000-0000-0000-0000-000000000000}"/>
          </ac:spMkLst>
        </pc:spChg>
      </pc:sldChg>
      <pc:sldChg chg="modSp mod">
        <pc:chgData name="Rathnakar Raghunath" userId="2fd3f0bea9f7e18b" providerId="LiveId" clId="{97529959-9A99-4A46-8BF0-72A5B967FD1B}" dt="2021-08-26T15:49:09.224" v="314" actId="404"/>
        <pc:sldMkLst>
          <pc:docMk/>
          <pc:sldMk cId="1072353013" sldId="262"/>
        </pc:sldMkLst>
        <pc:spChg chg="mod">
          <ac:chgData name="Rathnakar Raghunath" userId="2fd3f0bea9f7e18b" providerId="LiveId" clId="{97529959-9A99-4A46-8BF0-72A5B967FD1B}" dt="2021-08-26T15:21:37.608" v="295"/>
          <ac:spMkLst>
            <pc:docMk/>
            <pc:sldMk cId="1072353013" sldId="262"/>
            <ac:spMk id="2" creationId="{00000000-0000-0000-0000-000000000000}"/>
          </ac:spMkLst>
        </pc:spChg>
        <pc:spChg chg="mod">
          <ac:chgData name="Rathnakar Raghunath" userId="2fd3f0bea9f7e18b" providerId="LiveId" clId="{97529959-9A99-4A46-8BF0-72A5B967FD1B}" dt="2021-08-26T15:49:09.224" v="314" actId="404"/>
          <ac:spMkLst>
            <pc:docMk/>
            <pc:sldMk cId="1072353013" sldId="262"/>
            <ac:spMk id="4" creationId="{00000000-0000-0000-0000-000000000000}"/>
          </ac:spMkLst>
        </pc:spChg>
      </pc:sldChg>
      <pc:sldChg chg="modSp mod">
        <pc:chgData name="Rathnakar Raghunath" userId="2fd3f0bea9f7e18b" providerId="LiveId" clId="{97529959-9A99-4A46-8BF0-72A5B967FD1B}" dt="2021-08-26T12:33:02.381" v="160" actId="114"/>
        <pc:sldMkLst>
          <pc:docMk/>
          <pc:sldMk cId="274176545" sldId="263"/>
        </pc:sldMkLst>
        <pc:spChg chg="mod">
          <ac:chgData name="Rathnakar Raghunath" userId="2fd3f0bea9f7e18b" providerId="LiveId" clId="{97529959-9A99-4A46-8BF0-72A5B967FD1B}" dt="2021-08-26T12:25:36.748" v="115"/>
          <ac:spMkLst>
            <pc:docMk/>
            <pc:sldMk cId="274176545" sldId="263"/>
            <ac:spMk id="2" creationId="{00000000-0000-0000-0000-000000000000}"/>
          </ac:spMkLst>
        </pc:spChg>
        <pc:spChg chg="mod">
          <ac:chgData name="Rathnakar Raghunath" userId="2fd3f0bea9f7e18b" providerId="LiveId" clId="{97529959-9A99-4A46-8BF0-72A5B967FD1B}" dt="2021-08-26T12:33:02.381" v="160" actId="114"/>
          <ac:spMkLst>
            <pc:docMk/>
            <pc:sldMk cId="274176545" sldId="263"/>
            <ac:spMk id="4" creationId="{00000000-0000-0000-0000-000000000000}"/>
          </ac:spMkLst>
        </pc:spChg>
      </pc:sldChg>
      <pc:sldChg chg="modSp mod">
        <pc:chgData name="Rathnakar Raghunath" userId="2fd3f0bea9f7e18b" providerId="LiveId" clId="{97529959-9A99-4A46-8BF0-72A5B967FD1B}" dt="2021-08-26T17:33:31.416" v="664" actId="20577"/>
        <pc:sldMkLst>
          <pc:docMk/>
          <pc:sldMk cId="2688037046" sldId="264"/>
        </pc:sldMkLst>
        <pc:spChg chg="mod">
          <ac:chgData name="Rathnakar Raghunath" userId="2fd3f0bea9f7e18b" providerId="LiveId" clId="{97529959-9A99-4A46-8BF0-72A5B967FD1B}" dt="2021-08-26T12:33:32.292" v="161"/>
          <ac:spMkLst>
            <pc:docMk/>
            <pc:sldMk cId="2688037046" sldId="264"/>
            <ac:spMk id="2" creationId="{00000000-0000-0000-0000-000000000000}"/>
          </ac:spMkLst>
        </pc:spChg>
        <pc:spChg chg="mod">
          <ac:chgData name="Rathnakar Raghunath" userId="2fd3f0bea9f7e18b" providerId="LiveId" clId="{97529959-9A99-4A46-8BF0-72A5B967FD1B}" dt="2021-08-26T17:33:31.416" v="664" actId="20577"/>
          <ac:spMkLst>
            <pc:docMk/>
            <pc:sldMk cId="2688037046" sldId="264"/>
            <ac:spMk id="4" creationId="{00000000-0000-0000-0000-000000000000}"/>
          </ac:spMkLst>
        </pc:spChg>
      </pc:sldChg>
      <pc:sldChg chg="modSp mod">
        <pc:chgData name="Rathnakar Raghunath" userId="2fd3f0bea9f7e18b" providerId="LiveId" clId="{97529959-9A99-4A46-8BF0-72A5B967FD1B}" dt="2021-08-26T17:34:07.417" v="674" actId="313"/>
        <pc:sldMkLst>
          <pc:docMk/>
          <pc:sldMk cId="993409647" sldId="265"/>
        </pc:sldMkLst>
        <pc:spChg chg="mod">
          <ac:chgData name="Rathnakar Raghunath" userId="2fd3f0bea9f7e18b" providerId="LiveId" clId="{97529959-9A99-4A46-8BF0-72A5B967FD1B}" dt="2021-08-26T12:40:08.802" v="175"/>
          <ac:spMkLst>
            <pc:docMk/>
            <pc:sldMk cId="993409647" sldId="265"/>
            <ac:spMk id="2" creationId="{00000000-0000-0000-0000-000000000000}"/>
          </ac:spMkLst>
        </pc:spChg>
        <pc:spChg chg="mod">
          <ac:chgData name="Rathnakar Raghunath" userId="2fd3f0bea9f7e18b" providerId="LiveId" clId="{97529959-9A99-4A46-8BF0-72A5B967FD1B}" dt="2021-08-26T17:34:07.417" v="674" actId="313"/>
          <ac:spMkLst>
            <pc:docMk/>
            <pc:sldMk cId="993409647" sldId="265"/>
            <ac:spMk id="4" creationId="{00000000-0000-0000-0000-000000000000}"/>
          </ac:spMkLst>
        </pc:spChg>
      </pc:sldChg>
      <pc:sldChg chg="modSp mod">
        <pc:chgData name="Rathnakar Raghunath" userId="2fd3f0bea9f7e18b" providerId="LiveId" clId="{97529959-9A99-4A46-8BF0-72A5B967FD1B}" dt="2021-08-26T16:11:32.979" v="343" actId="20577"/>
        <pc:sldMkLst>
          <pc:docMk/>
          <pc:sldMk cId="4061406232" sldId="266"/>
        </pc:sldMkLst>
        <pc:spChg chg="mod">
          <ac:chgData name="Rathnakar Raghunath" userId="2fd3f0bea9f7e18b" providerId="LiveId" clId="{97529959-9A99-4A46-8BF0-72A5B967FD1B}" dt="2021-08-26T15:50:21.830" v="317"/>
          <ac:spMkLst>
            <pc:docMk/>
            <pc:sldMk cId="4061406232" sldId="266"/>
            <ac:spMk id="2" creationId="{00000000-0000-0000-0000-000000000000}"/>
          </ac:spMkLst>
        </pc:spChg>
        <pc:spChg chg="mod">
          <ac:chgData name="Rathnakar Raghunath" userId="2fd3f0bea9f7e18b" providerId="LiveId" clId="{97529959-9A99-4A46-8BF0-72A5B967FD1B}" dt="2021-08-26T16:11:32.979" v="343" actId="20577"/>
          <ac:spMkLst>
            <pc:docMk/>
            <pc:sldMk cId="4061406232" sldId="266"/>
            <ac:spMk id="4" creationId="{00000000-0000-0000-0000-000000000000}"/>
          </ac:spMkLst>
        </pc:spChg>
        <pc:spChg chg="mod">
          <ac:chgData name="Rathnakar Raghunath" userId="2fd3f0bea9f7e18b" providerId="LiveId" clId="{97529959-9A99-4A46-8BF0-72A5B967FD1B}" dt="2021-08-26T16:11:29.856" v="342" actId="1076"/>
          <ac:spMkLst>
            <pc:docMk/>
            <pc:sldMk cId="4061406232" sldId="266"/>
            <ac:spMk id="5" creationId="{00000000-0000-0000-0000-000000000000}"/>
          </ac:spMkLst>
        </pc:spChg>
      </pc:sldChg>
      <pc:sldChg chg="addSp delSp modSp mod">
        <pc:chgData name="Rathnakar Raghunath" userId="2fd3f0bea9f7e18b" providerId="LiveId" clId="{97529959-9A99-4A46-8BF0-72A5B967FD1B}" dt="2021-08-26T16:25:17.677" v="419" actId="1036"/>
        <pc:sldMkLst>
          <pc:docMk/>
          <pc:sldMk cId="3083128812" sldId="267"/>
        </pc:sldMkLst>
        <pc:spChg chg="mod">
          <ac:chgData name="Rathnakar Raghunath" userId="2fd3f0bea9f7e18b" providerId="LiveId" clId="{97529959-9A99-4A46-8BF0-72A5B967FD1B}" dt="2021-08-26T16:12:19.985" v="344"/>
          <ac:spMkLst>
            <pc:docMk/>
            <pc:sldMk cId="3083128812" sldId="267"/>
            <ac:spMk id="2" creationId="{00000000-0000-0000-0000-000000000000}"/>
          </ac:spMkLst>
        </pc:spChg>
        <pc:spChg chg="add del mod">
          <ac:chgData name="Rathnakar Raghunath" userId="2fd3f0bea9f7e18b" providerId="LiveId" clId="{97529959-9A99-4A46-8BF0-72A5B967FD1B}" dt="2021-08-26T16:21:41.423" v="392" actId="478"/>
          <ac:spMkLst>
            <pc:docMk/>
            <pc:sldMk cId="3083128812" sldId="267"/>
            <ac:spMk id="3" creationId="{793F4A5A-B922-4F3E-B6B0-2E147D8EAFEB}"/>
          </ac:spMkLst>
        </pc:spChg>
        <pc:spChg chg="mod">
          <ac:chgData name="Rathnakar Raghunath" userId="2fd3f0bea9f7e18b" providerId="LiveId" clId="{97529959-9A99-4A46-8BF0-72A5B967FD1B}" dt="2021-08-26T16:17:41.597" v="361" actId="404"/>
          <ac:spMkLst>
            <pc:docMk/>
            <pc:sldMk cId="3083128812" sldId="267"/>
            <ac:spMk id="4" creationId="{00000000-0000-0000-0000-000000000000}"/>
          </ac:spMkLst>
        </pc:spChg>
        <pc:spChg chg="add mod">
          <ac:chgData name="Rathnakar Raghunath" userId="2fd3f0bea9f7e18b" providerId="LiveId" clId="{97529959-9A99-4A46-8BF0-72A5B967FD1B}" dt="2021-08-26T16:22:43.438" v="402" actId="120"/>
          <ac:spMkLst>
            <pc:docMk/>
            <pc:sldMk cId="3083128812" sldId="267"/>
            <ac:spMk id="7" creationId="{6738E09E-19E0-4D71-AB7C-7D5DC47FEE6D}"/>
          </ac:spMkLst>
        </pc:spChg>
        <pc:spChg chg="add del mod">
          <ac:chgData name="Rathnakar Raghunath" userId="2fd3f0bea9f7e18b" providerId="LiveId" clId="{97529959-9A99-4A46-8BF0-72A5B967FD1B}" dt="2021-08-26T16:21:31.433" v="391" actId="478"/>
          <ac:spMkLst>
            <pc:docMk/>
            <pc:sldMk cId="3083128812" sldId="267"/>
            <ac:spMk id="8" creationId="{15C78E50-5A95-48CD-A2A6-DB37987B015B}"/>
          </ac:spMkLst>
        </pc:spChg>
        <pc:spChg chg="add mod">
          <ac:chgData name="Rathnakar Raghunath" userId="2fd3f0bea9f7e18b" providerId="LiveId" clId="{97529959-9A99-4A46-8BF0-72A5B967FD1B}" dt="2021-08-26T16:23:50.016" v="411"/>
          <ac:spMkLst>
            <pc:docMk/>
            <pc:sldMk cId="3083128812" sldId="267"/>
            <ac:spMk id="10" creationId="{93768D67-75BC-48B1-9AE2-D5305FE195C2}"/>
          </ac:spMkLst>
        </pc:spChg>
        <pc:spChg chg="add mod">
          <ac:chgData name="Rathnakar Raghunath" userId="2fd3f0bea9f7e18b" providerId="LiveId" clId="{97529959-9A99-4A46-8BF0-72A5B967FD1B}" dt="2021-08-26T16:23:58.399" v="412"/>
          <ac:spMkLst>
            <pc:docMk/>
            <pc:sldMk cId="3083128812" sldId="267"/>
            <ac:spMk id="11" creationId="{EDB3447B-8B26-4E1C-91E2-32205077669D}"/>
          </ac:spMkLst>
        </pc:spChg>
        <pc:spChg chg="add mod">
          <ac:chgData name="Rathnakar Raghunath" userId="2fd3f0bea9f7e18b" providerId="LiveId" clId="{97529959-9A99-4A46-8BF0-72A5B967FD1B}" dt="2021-08-26T16:23:07.973" v="406" actId="571"/>
          <ac:spMkLst>
            <pc:docMk/>
            <pc:sldMk cId="3083128812" sldId="267"/>
            <ac:spMk id="13" creationId="{FD91A7D1-0823-4706-97B6-14CCBAD1C6B6}"/>
          </ac:spMkLst>
        </pc:spChg>
        <pc:spChg chg="add mod">
          <ac:chgData name="Rathnakar Raghunath" userId="2fd3f0bea9f7e18b" providerId="LiveId" clId="{97529959-9A99-4A46-8BF0-72A5B967FD1B}" dt="2021-08-26T16:24:06.883" v="413"/>
          <ac:spMkLst>
            <pc:docMk/>
            <pc:sldMk cId="3083128812" sldId="267"/>
            <ac:spMk id="14" creationId="{B497B107-4B58-4D05-A02F-D4FBECFC935B}"/>
          </ac:spMkLst>
        </pc:spChg>
        <pc:spChg chg="add mod">
          <ac:chgData name="Rathnakar Raghunath" userId="2fd3f0bea9f7e18b" providerId="LiveId" clId="{97529959-9A99-4A46-8BF0-72A5B967FD1B}" dt="2021-08-26T16:25:17.677" v="419" actId="1036"/>
          <ac:spMkLst>
            <pc:docMk/>
            <pc:sldMk cId="3083128812" sldId="267"/>
            <ac:spMk id="15" creationId="{C0975059-265C-4774-9ED2-3E05D1243BCD}"/>
          </ac:spMkLst>
        </pc:spChg>
        <pc:spChg chg="add mod">
          <ac:chgData name="Rathnakar Raghunath" userId="2fd3f0bea9f7e18b" providerId="LiveId" clId="{97529959-9A99-4A46-8BF0-72A5B967FD1B}" dt="2021-08-26T16:24:44.707" v="415"/>
          <ac:spMkLst>
            <pc:docMk/>
            <pc:sldMk cId="3083128812" sldId="267"/>
            <ac:spMk id="16" creationId="{10190855-7020-432B-9678-E4753B2F10D8}"/>
          </ac:spMkLst>
        </pc:spChg>
        <pc:spChg chg="add mod">
          <ac:chgData name="Rathnakar Raghunath" userId="2fd3f0bea9f7e18b" providerId="LiveId" clId="{97529959-9A99-4A46-8BF0-72A5B967FD1B}" dt="2021-08-26T16:25:02.644" v="418" actId="1076"/>
          <ac:spMkLst>
            <pc:docMk/>
            <pc:sldMk cId="3083128812" sldId="267"/>
            <ac:spMk id="17" creationId="{E337C8D8-019F-470F-9F1B-66C7A2119216}"/>
          </ac:spMkLst>
        </pc:spChg>
        <pc:picChg chg="add mod">
          <ac:chgData name="Rathnakar Raghunath" userId="2fd3f0bea9f7e18b" providerId="LiveId" clId="{97529959-9A99-4A46-8BF0-72A5B967FD1B}" dt="2021-08-26T16:23:07.973" v="406" actId="571"/>
          <ac:picMkLst>
            <pc:docMk/>
            <pc:sldMk cId="3083128812" sldId="267"/>
            <ac:picMk id="12" creationId="{463AC6D5-3AB2-4244-871C-5697F10D08BE}"/>
          </ac:picMkLst>
        </pc:picChg>
        <pc:picChg chg="mod">
          <ac:chgData name="Rathnakar Raghunath" userId="2fd3f0bea9f7e18b" providerId="LiveId" clId="{97529959-9A99-4A46-8BF0-72A5B967FD1B}" dt="2021-08-26T16:20:55.442" v="372" actId="1076"/>
          <ac:picMkLst>
            <pc:docMk/>
            <pc:sldMk cId="3083128812" sldId="267"/>
            <ac:picMk id="1026" creationId="{00000000-0000-0000-0000-000000000000}"/>
          </ac:picMkLst>
        </pc:picChg>
      </pc:sldChg>
      <pc:sldChg chg="addSp delSp modSp mod">
        <pc:chgData name="Rathnakar Raghunath" userId="2fd3f0bea9f7e18b" providerId="LiveId" clId="{97529959-9A99-4A46-8BF0-72A5B967FD1B}" dt="2021-08-26T17:19:25.097" v="626" actId="403"/>
        <pc:sldMkLst>
          <pc:docMk/>
          <pc:sldMk cId="2724158725" sldId="268"/>
        </pc:sldMkLst>
        <pc:spChg chg="mod">
          <ac:chgData name="Rathnakar Raghunath" userId="2fd3f0bea9f7e18b" providerId="LiveId" clId="{97529959-9A99-4A46-8BF0-72A5B967FD1B}" dt="2021-08-26T17:03:01.013" v="556"/>
          <ac:spMkLst>
            <pc:docMk/>
            <pc:sldMk cId="2724158725" sldId="268"/>
            <ac:spMk id="2" creationId="{00000000-0000-0000-0000-000000000000}"/>
          </ac:spMkLst>
        </pc:spChg>
        <pc:spChg chg="add del mod">
          <ac:chgData name="Rathnakar Raghunath" userId="2fd3f0bea9f7e18b" providerId="LiveId" clId="{97529959-9A99-4A46-8BF0-72A5B967FD1B}" dt="2021-08-26T17:15:29.270" v="596"/>
          <ac:spMkLst>
            <pc:docMk/>
            <pc:sldMk cId="2724158725" sldId="268"/>
            <ac:spMk id="3" creationId="{ADE7584D-8971-410D-B5AC-78B4D9B15802}"/>
          </ac:spMkLst>
        </pc:spChg>
        <pc:spChg chg="mod">
          <ac:chgData name="Rathnakar Raghunath" userId="2fd3f0bea9f7e18b" providerId="LiveId" clId="{97529959-9A99-4A46-8BF0-72A5B967FD1B}" dt="2021-08-26T17:16:36.459" v="611" actId="1076"/>
          <ac:spMkLst>
            <pc:docMk/>
            <pc:sldMk cId="2724158725" sldId="268"/>
            <ac:spMk id="4" creationId="{00000000-0000-0000-0000-000000000000}"/>
          </ac:spMkLst>
        </pc:spChg>
        <pc:spChg chg="add del mod">
          <ac:chgData name="Rathnakar Raghunath" userId="2fd3f0bea9f7e18b" providerId="LiveId" clId="{97529959-9A99-4A46-8BF0-72A5B967FD1B}" dt="2021-08-26T17:15:32.856" v="597" actId="478"/>
          <ac:spMkLst>
            <pc:docMk/>
            <pc:sldMk cId="2724158725" sldId="268"/>
            <ac:spMk id="6" creationId="{B45F3721-C43E-40A4-BF13-BA1C4FDD79FC}"/>
          </ac:spMkLst>
        </pc:spChg>
        <pc:spChg chg="add mod">
          <ac:chgData name="Rathnakar Raghunath" userId="2fd3f0bea9f7e18b" providerId="LiveId" clId="{97529959-9A99-4A46-8BF0-72A5B967FD1B}" dt="2021-08-26T17:19:25.097" v="626" actId="403"/>
          <ac:spMkLst>
            <pc:docMk/>
            <pc:sldMk cId="2724158725" sldId="268"/>
            <ac:spMk id="9" creationId="{084377C4-24E1-4ED6-AC66-A369EE714E64}"/>
          </ac:spMkLst>
        </pc:spChg>
        <pc:picChg chg="del">
          <ac:chgData name="Rathnakar Raghunath" userId="2fd3f0bea9f7e18b" providerId="LiveId" clId="{97529959-9A99-4A46-8BF0-72A5B967FD1B}" dt="2021-08-26T17:15:29.267" v="594" actId="478"/>
          <ac:picMkLst>
            <pc:docMk/>
            <pc:sldMk cId="2724158725" sldId="268"/>
            <ac:picMk id="7" creationId="{00000000-0000-0000-0000-000000000000}"/>
          </ac:picMkLst>
        </pc:picChg>
        <pc:picChg chg="mod">
          <ac:chgData name="Rathnakar Raghunath" userId="2fd3f0bea9f7e18b" providerId="LiveId" clId="{97529959-9A99-4A46-8BF0-72A5B967FD1B}" dt="2021-08-26T17:17:13.078" v="617" actId="1076"/>
          <ac:picMkLst>
            <pc:docMk/>
            <pc:sldMk cId="2724158725" sldId="268"/>
            <ac:picMk id="8" creationId="{00000000-0000-0000-0000-000000000000}"/>
          </ac:picMkLst>
        </pc:picChg>
        <pc:picChg chg="add del mod">
          <ac:chgData name="Rathnakar Raghunath" userId="2fd3f0bea9f7e18b" providerId="LiveId" clId="{97529959-9A99-4A46-8BF0-72A5B967FD1B}" dt="2021-08-26T17:15:56.732" v="605"/>
          <ac:picMkLst>
            <pc:docMk/>
            <pc:sldMk cId="2724158725" sldId="268"/>
            <ac:picMk id="1026" creationId="{0D46A591-9DD2-4B2F-9B00-233CDD2E29CB}"/>
          </ac:picMkLst>
        </pc:picChg>
        <pc:picChg chg="add mod">
          <ac:chgData name="Rathnakar Raghunath" userId="2fd3f0bea9f7e18b" providerId="LiveId" clId="{97529959-9A99-4A46-8BF0-72A5B967FD1B}" dt="2021-08-26T17:17:01.884" v="615" actId="14100"/>
          <ac:picMkLst>
            <pc:docMk/>
            <pc:sldMk cId="2724158725" sldId="268"/>
            <ac:picMk id="1028" creationId="{A8BA58C9-528B-4451-9819-824A2FBF1C42}"/>
          </ac:picMkLst>
        </pc:picChg>
      </pc:sldChg>
      <pc:sldChg chg="modSp mod">
        <pc:chgData name="Rathnakar Raghunath" userId="2fd3f0bea9f7e18b" providerId="LiveId" clId="{97529959-9A99-4A46-8BF0-72A5B967FD1B}" dt="2021-08-26T12:11:57.278" v="74" actId="114"/>
        <pc:sldMkLst>
          <pc:docMk/>
          <pc:sldMk cId="3764078186" sldId="269"/>
        </pc:sldMkLst>
        <pc:spChg chg="mod">
          <ac:chgData name="Rathnakar Raghunath" userId="2fd3f0bea9f7e18b" providerId="LiveId" clId="{97529959-9A99-4A46-8BF0-72A5B967FD1B}" dt="2021-08-26T12:07:08.479" v="66"/>
          <ac:spMkLst>
            <pc:docMk/>
            <pc:sldMk cId="3764078186" sldId="269"/>
            <ac:spMk id="2" creationId="{00000000-0000-0000-0000-000000000000}"/>
          </ac:spMkLst>
        </pc:spChg>
        <pc:spChg chg="mod">
          <ac:chgData name="Rathnakar Raghunath" userId="2fd3f0bea9f7e18b" providerId="LiveId" clId="{97529959-9A99-4A46-8BF0-72A5B967FD1B}" dt="2021-08-26T12:11:57.278" v="74" actId="114"/>
          <ac:spMkLst>
            <pc:docMk/>
            <pc:sldMk cId="3764078186" sldId="269"/>
            <ac:spMk id="4" creationId="{00000000-0000-0000-0000-000000000000}"/>
          </ac:spMkLst>
        </pc:spChg>
      </pc:sldChg>
      <pc:sldChg chg="modSp mod">
        <pc:chgData name="Rathnakar Raghunath" userId="2fd3f0bea9f7e18b" providerId="LiveId" clId="{97529959-9A99-4A46-8BF0-72A5B967FD1B}" dt="2021-08-26T12:20:11.004" v="95" actId="114"/>
        <pc:sldMkLst>
          <pc:docMk/>
          <pc:sldMk cId="3642834987" sldId="270"/>
        </pc:sldMkLst>
        <pc:spChg chg="mod">
          <ac:chgData name="Rathnakar Raghunath" userId="2fd3f0bea9f7e18b" providerId="LiveId" clId="{97529959-9A99-4A46-8BF0-72A5B967FD1B}" dt="2021-08-26T12:12:21.370" v="75"/>
          <ac:spMkLst>
            <pc:docMk/>
            <pc:sldMk cId="3642834987" sldId="270"/>
            <ac:spMk id="2" creationId="{00000000-0000-0000-0000-000000000000}"/>
          </ac:spMkLst>
        </pc:spChg>
        <pc:spChg chg="mod">
          <ac:chgData name="Rathnakar Raghunath" userId="2fd3f0bea9f7e18b" providerId="LiveId" clId="{97529959-9A99-4A46-8BF0-72A5B967FD1B}" dt="2021-08-26T12:20:11.004" v="95" actId="114"/>
          <ac:spMkLst>
            <pc:docMk/>
            <pc:sldMk cId="3642834987" sldId="270"/>
            <ac:spMk id="4" creationId="{00000000-0000-0000-0000-000000000000}"/>
          </ac:spMkLst>
        </pc:spChg>
      </pc:sldChg>
      <pc:sldChg chg="modSp mod">
        <pc:chgData name="Rathnakar Raghunath" userId="2fd3f0bea9f7e18b" providerId="LiveId" clId="{97529959-9A99-4A46-8BF0-72A5B967FD1B}" dt="2021-08-26T16:46:55.521" v="515"/>
        <pc:sldMkLst>
          <pc:docMk/>
          <pc:sldMk cId="129970078" sldId="271"/>
        </pc:sldMkLst>
        <pc:spChg chg="mod">
          <ac:chgData name="Rathnakar Raghunath" userId="2fd3f0bea9f7e18b" providerId="LiveId" clId="{97529959-9A99-4A46-8BF0-72A5B967FD1B}" dt="2021-08-26T16:39:03.089" v="472"/>
          <ac:spMkLst>
            <pc:docMk/>
            <pc:sldMk cId="129970078" sldId="271"/>
            <ac:spMk id="2" creationId="{00000000-0000-0000-0000-000000000000}"/>
          </ac:spMkLst>
        </pc:spChg>
        <pc:spChg chg="mod">
          <ac:chgData name="Rathnakar Raghunath" userId="2fd3f0bea9f7e18b" providerId="LiveId" clId="{97529959-9A99-4A46-8BF0-72A5B967FD1B}" dt="2021-08-26T16:46:55.521" v="515"/>
          <ac:spMkLst>
            <pc:docMk/>
            <pc:sldMk cId="129970078" sldId="271"/>
            <ac:spMk id="4" creationId="{00000000-0000-0000-0000-000000000000}"/>
          </ac:spMkLst>
        </pc:spChg>
      </pc:sldChg>
      <pc:sldChg chg="modSp mod">
        <pc:chgData name="Rathnakar Raghunath" userId="2fd3f0bea9f7e18b" providerId="LiveId" clId="{97529959-9A99-4A46-8BF0-72A5B967FD1B}" dt="2021-08-26T17:34:48.432" v="675"/>
        <pc:sldMkLst>
          <pc:docMk/>
          <pc:sldMk cId="2507963791" sldId="273"/>
        </pc:sldMkLst>
        <pc:spChg chg="mod">
          <ac:chgData name="Rathnakar Raghunath" userId="2fd3f0bea9f7e18b" providerId="LiveId" clId="{97529959-9A99-4A46-8BF0-72A5B967FD1B}" dt="2021-08-26T12:48:23.536" v="189"/>
          <ac:spMkLst>
            <pc:docMk/>
            <pc:sldMk cId="2507963791" sldId="273"/>
            <ac:spMk id="2" creationId="{00000000-0000-0000-0000-000000000000}"/>
          </ac:spMkLst>
        </pc:spChg>
        <pc:spChg chg="mod">
          <ac:chgData name="Rathnakar Raghunath" userId="2fd3f0bea9f7e18b" providerId="LiveId" clId="{97529959-9A99-4A46-8BF0-72A5B967FD1B}" dt="2021-08-26T17:34:48.432" v="675"/>
          <ac:spMkLst>
            <pc:docMk/>
            <pc:sldMk cId="2507963791" sldId="273"/>
            <ac:spMk id="4" creationId="{00000000-0000-0000-0000-000000000000}"/>
          </ac:spMkLst>
        </pc:spChg>
      </pc:sldChg>
      <pc:sldChg chg="modSp mod">
        <pc:chgData name="Rathnakar Raghunath" userId="2fd3f0bea9f7e18b" providerId="LiveId" clId="{97529959-9A99-4A46-8BF0-72A5B967FD1B}" dt="2021-08-26T17:35:00.725" v="676" actId="113"/>
        <pc:sldMkLst>
          <pc:docMk/>
          <pc:sldMk cId="1942384233" sldId="274"/>
        </pc:sldMkLst>
        <pc:spChg chg="mod">
          <ac:chgData name="Rathnakar Raghunath" userId="2fd3f0bea9f7e18b" providerId="LiveId" clId="{97529959-9A99-4A46-8BF0-72A5B967FD1B}" dt="2021-08-26T13:02:39.880" v="244"/>
          <ac:spMkLst>
            <pc:docMk/>
            <pc:sldMk cId="1942384233" sldId="274"/>
            <ac:spMk id="2" creationId="{00000000-0000-0000-0000-000000000000}"/>
          </ac:spMkLst>
        </pc:spChg>
        <pc:spChg chg="mod">
          <ac:chgData name="Rathnakar Raghunath" userId="2fd3f0bea9f7e18b" providerId="LiveId" clId="{97529959-9A99-4A46-8BF0-72A5B967FD1B}" dt="2021-08-26T17:35:00.725" v="676" actId="113"/>
          <ac:spMkLst>
            <pc:docMk/>
            <pc:sldMk cId="1942384233" sldId="274"/>
            <ac:spMk id="4" creationId="{00000000-0000-0000-0000-000000000000}"/>
          </ac:spMkLst>
        </pc:spChg>
      </pc:sldChg>
      <pc:sldChg chg="modSp mod">
        <pc:chgData name="Rathnakar Raghunath" userId="2fd3f0bea9f7e18b" providerId="LiveId" clId="{97529959-9A99-4A46-8BF0-72A5B967FD1B}" dt="2021-08-26T16:31:18.319" v="443" actId="14100"/>
        <pc:sldMkLst>
          <pc:docMk/>
          <pc:sldMk cId="469034301" sldId="275"/>
        </pc:sldMkLst>
        <pc:spChg chg="mod">
          <ac:chgData name="Rathnakar Raghunath" userId="2fd3f0bea9f7e18b" providerId="LiveId" clId="{97529959-9A99-4A46-8BF0-72A5B967FD1B}" dt="2021-08-26T16:25:47.780" v="420"/>
          <ac:spMkLst>
            <pc:docMk/>
            <pc:sldMk cId="469034301" sldId="275"/>
            <ac:spMk id="2" creationId="{00000000-0000-0000-0000-000000000000}"/>
          </ac:spMkLst>
        </pc:spChg>
        <pc:spChg chg="mod">
          <ac:chgData name="Rathnakar Raghunath" userId="2fd3f0bea9f7e18b" providerId="LiveId" clId="{97529959-9A99-4A46-8BF0-72A5B967FD1B}" dt="2021-08-26T16:30:53.721" v="442"/>
          <ac:spMkLst>
            <pc:docMk/>
            <pc:sldMk cId="469034301" sldId="275"/>
            <ac:spMk id="4" creationId="{00000000-0000-0000-0000-000000000000}"/>
          </ac:spMkLst>
        </pc:spChg>
        <pc:picChg chg="mod">
          <ac:chgData name="Rathnakar Raghunath" userId="2fd3f0bea9f7e18b" providerId="LiveId" clId="{97529959-9A99-4A46-8BF0-72A5B967FD1B}" dt="2021-08-26T16:31:18.319" v="443" actId="14100"/>
          <ac:picMkLst>
            <pc:docMk/>
            <pc:sldMk cId="469034301" sldId="275"/>
            <ac:picMk id="5" creationId="{00000000-0000-0000-0000-000000000000}"/>
          </ac:picMkLst>
        </pc:picChg>
      </pc:sldChg>
      <pc:sldChg chg="modSp mod">
        <pc:chgData name="Rathnakar Raghunath" userId="2fd3f0bea9f7e18b" providerId="LiveId" clId="{97529959-9A99-4A46-8BF0-72A5B967FD1B}" dt="2021-08-26T16:38:34.292" v="471" actId="14100"/>
        <pc:sldMkLst>
          <pc:docMk/>
          <pc:sldMk cId="2543986303" sldId="276"/>
        </pc:sldMkLst>
        <pc:spChg chg="mod">
          <ac:chgData name="Rathnakar Raghunath" userId="2fd3f0bea9f7e18b" providerId="LiveId" clId="{97529959-9A99-4A46-8BF0-72A5B967FD1B}" dt="2021-08-26T16:32:31.581" v="460"/>
          <ac:spMkLst>
            <pc:docMk/>
            <pc:sldMk cId="2543986303" sldId="276"/>
            <ac:spMk id="2" creationId="{00000000-0000-0000-0000-000000000000}"/>
          </ac:spMkLst>
        </pc:spChg>
        <pc:spChg chg="mod">
          <ac:chgData name="Rathnakar Raghunath" userId="2fd3f0bea9f7e18b" providerId="LiveId" clId="{97529959-9A99-4A46-8BF0-72A5B967FD1B}" dt="2021-08-26T16:38:19.408" v="470" actId="20577"/>
          <ac:spMkLst>
            <pc:docMk/>
            <pc:sldMk cId="2543986303" sldId="276"/>
            <ac:spMk id="4" creationId="{00000000-0000-0000-0000-000000000000}"/>
          </ac:spMkLst>
        </pc:spChg>
        <pc:picChg chg="mod">
          <ac:chgData name="Rathnakar Raghunath" userId="2fd3f0bea9f7e18b" providerId="LiveId" clId="{97529959-9A99-4A46-8BF0-72A5B967FD1B}" dt="2021-08-26T16:38:34.292" v="471" actId="14100"/>
          <ac:picMkLst>
            <pc:docMk/>
            <pc:sldMk cId="2543986303" sldId="276"/>
            <ac:picMk id="7" creationId="{00000000-0000-0000-0000-000000000000}"/>
          </ac:picMkLst>
        </pc:picChg>
      </pc:sldChg>
      <pc:sldChg chg="modSp mod">
        <pc:chgData name="Rathnakar Raghunath" userId="2fd3f0bea9f7e18b" providerId="LiveId" clId="{97529959-9A99-4A46-8BF0-72A5B967FD1B}" dt="2021-08-26T17:02:15.022" v="554"/>
        <pc:sldMkLst>
          <pc:docMk/>
          <pc:sldMk cId="1589660327" sldId="277"/>
        </pc:sldMkLst>
        <pc:spChg chg="mod">
          <ac:chgData name="Rathnakar Raghunath" userId="2fd3f0bea9f7e18b" providerId="LiveId" clId="{97529959-9A99-4A46-8BF0-72A5B967FD1B}" dt="2021-08-26T16:47:44.307" v="519"/>
          <ac:spMkLst>
            <pc:docMk/>
            <pc:sldMk cId="1589660327" sldId="277"/>
            <ac:spMk id="2" creationId="{00000000-0000-0000-0000-000000000000}"/>
          </ac:spMkLst>
        </pc:spChg>
        <pc:spChg chg="mod">
          <ac:chgData name="Rathnakar Raghunath" userId="2fd3f0bea9f7e18b" providerId="LiveId" clId="{97529959-9A99-4A46-8BF0-72A5B967FD1B}" dt="2021-08-26T17:02:15.022" v="554"/>
          <ac:spMkLst>
            <pc:docMk/>
            <pc:sldMk cId="1589660327" sldId="277"/>
            <ac:spMk id="4" creationId="{00000000-0000-0000-0000-000000000000}"/>
          </ac:spMkLst>
        </pc:spChg>
      </pc:sldChg>
      <pc:sldChg chg="modSp mod">
        <pc:chgData name="Rathnakar Raghunath" userId="2fd3f0bea9f7e18b" providerId="LiveId" clId="{97529959-9A99-4A46-8BF0-72A5B967FD1B}" dt="2021-08-26T17:31:15.319" v="656" actId="1076"/>
        <pc:sldMkLst>
          <pc:docMk/>
          <pc:sldMk cId="132186941" sldId="278"/>
        </pc:sldMkLst>
        <pc:spChg chg="mod">
          <ac:chgData name="Rathnakar Raghunath" userId="2fd3f0bea9f7e18b" providerId="LiveId" clId="{97529959-9A99-4A46-8BF0-72A5B967FD1B}" dt="2021-08-26T17:20:02.487" v="627"/>
          <ac:spMkLst>
            <pc:docMk/>
            <pc:sldMk cId="132186941" sldId="278"/>
            <ac:spMk id="2" creationId="{00000000-0000-0000-0000-000000000000}"/>
          </ac:spMkLst>
        </pc:spChg>
        <pc:spChg chg="mod">
          <ac:chgData name="Rathnakar Raghunath" userId="2fd3f0bea9f7e18b" providerId="LiveId" clId="{97529959-9A99-4A46-8BF0-72A5B967FD1B}" dt="2021-08-26T17:29:01.618" v="655" actId="20577"/>
          <ac:spMkLst>
            <pc:docMk/>
            <pc:sldMk cId="132186941" sldId="278"/>
            <ac:spMk id="4" creationId="{00000000-0000-0000-0000-000000000000}"/>
          </ac:spMkLst>
        </pc:spChg>
        <pc:picChg chg="mod">
          <ac:chgData name="Rathnakar Raghunath" userId="2fd3f0bea9f7e18b" providerId="LiveId" clId="{97529959-9A99-4A46-8BF0-72A5B967FD1B}" dt="2021-08-26T17:31:15.319" v="656" actId="1076"/>
          <ac:picMkLst>
            <pc:docMk/>
            <pc:sldMk cId="132186941" sldId="278"/>
            <ac:picMk id="5" creationId="{00000000-0000-0000-0000-000000000000}"/>
          </ac:picMkLst>
        </pc:picChg>
      </pc:sldChg>
      <pc:sldChg chg="modSp mod">
        <pc:chgData name="Rathnakar Raghunath" userId="2fd3f0bea9f7e18b" providerId="LiveId" clId="{97529959-9A99-4A46-8BF0-72A5B967FD1B}" dt="2021-08-26T17:32:15.738" v="659"/>
        <pc:sldMkLst>
          <pc:docMk/>
          <pc:sldMk cId="3025811978" sldId="279"/>
        </pc:sldMkLst>
        <pc:spChg chg="mod">
          <ac:chgData name="Rathnakar Raghunath" userId="2fd3f0bea9f7e18b" providerId="LiveId" clId="{97529959-9A99-4A46-8BF0-72A5B967FD1B}" dt="2021-08-26T17:31:49.858" v="657"/>
          <ac:spMkLst>
            <pc:docMk/>
            <pc:sldMk cId="3025811978" sldId="279"/>
            <ac:spMk id="2" creationId="{00000000-0000-0000-0000-000000000000}"/>
          </ac:spMkLst>
        </pc:spChg>
        <pc:spChg chg="mod">
          <ac:chgData name="Rathnakar Raghunath" userId="2fd3f0bea9f7e18b" providerId="LiveId" clId="{97529959-9A99-4A46-8BF0-72A5B967FD1B}" dt="2021-08-26T17:32:15.738" v="659"/>
          <ac:spMkLst>
            <pc:docMk/>
            <pc:sldMk cId="3025811978" sldId="279"/>
            <ac:spMk id="3" creationId="{00000000-0000-0000-0000-000000000000}"/>
          </ac:spMkLst>
        </pc:spChg>
      </pc:sldChg>
      <pc:sldChg chg="modSp mod">
        <pc:chgData name="Rathnakar Raghunath" userId="2fd3f0bea9f7e18b" providerId="LiveId" clId="{97529959-9A99-4A46-8BF0-72A5B967FD1B}" dt="2021-08-26T11:53:38.229" v="8" actId="403"/>
        <pc:sldMkLst>
          <pc:docMk/>
          <pc:sldMk cId="4050608523" sldId="280"/>
        </pc:sldMkLst>
        <pc:spChg chg="mod">
          <ac:chgData name="Rathnakar Raghunath" userId="2fd3f0bea9f7e18b" providerId="LiveId" clId="{97529959-9A99-4A46-8BF0-72A5B967FD1B}" dt="2021-08-26T11:52:56.142" v="0"/>
          <ac:spMkLst>
            <pc:docMk/>
            <pc:sldMk cId="4050608523" sldId="280"/>
            <ac:spMk id="2" creationId="{00000000-0000-0000-0000-000000000000}"/>
          </ac:spMkLst>
        </pc:spChg>
        <pc:spChg chg="mod">
          <ac:chgData name="Rathnakar Raghunath" userId="2fd3f0bea9f7e18b" providerId="LiveId" clId="{97529959-9A99-4A46-8BF0-72A5B967FD1B}" dt="2021-08-26T11:53:38.229" v="8" actId="403"/>
          <ac:spMkLst>
            <pc:docMk/>
            <pc:sldMk cId="4050608523" sldId="28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4162E-7A39-4452-B0FB-9A0DD632EC21}" type="datetimeFigureOut">
              <a:rPr lang="en-IN" smtClean="0"/>
              <a:t>28-08-2021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4740-1604-4FE3-AD68-3B570E6665E8}" type="slidenum">
              <a:rPr lang="en-IN" smtClean="0"/>
              <a:t>‹#›</a:t>
            </a:fld>
            <a:endParaRPr lang="en-IN"/>
          </a:p>
        </p:txBody>
      </p:sp>
    </p:spTree>
    <p:extLst>
      <p:ext uri="{BB962C8B-B14F-4D97-AF65-F5344CB8AC3E}">
        <p14:creationId xmlns:p14="http://schemas.microsoft.com/office/powerpoint/2010/main" val="20679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E4B4740-1604-4FE3-AD68-3B570E6665E8}" type="slidenum">
              <a:rPr lang="en-IN" smtClean="0"/>
              <a:t>13</a:t>
            </a:fld>
            <a:endParaRPr lang="en-IN"/>
          </a:p>
        </p:txBody>
      </p:sp>
    </p:spTree>
    <p:extLst>
      <p:ext uri="{BB962C8B-B14F-4D97-AF65-F5344CB8AC3E}">
        <p14:creationId xmlns:p14="http://schemas.microsoft.com/office/powerpoint/2010/main" val="103285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E4B4740-1604-4FE3-AD68-3B570E6665E8}" type="slidenum">
              <a:rPr lang="en-IN" smtClean="0"/>
              <a:t>15</a:t>
            </a:fld>
            <a:endParaRPr lang="en-IN"/>
          </a:p>
        </p:txBody>
      </p:sp>
    </p:spTree>
    <p:extLst>
      <p:ext uri="{BB962C8B-B14F-4D97-AF65-F5344CB8AC3E}">
        <p14:creationId xmlns:p14="http://schemas.microsoft.com/office/powerpoint/2010/main" val="169342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28-08-2021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375674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28-08-2021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86175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28-08-2021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3724629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415ADB6-091E-4C41-9424-EC1146C6F29E}" type="datetimeFigureOut">
              <a:rPr lang="en-IN" smtClean="0"/>
              <a:t>28-08-2021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21162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5ADB6-091E-4C41-9424-EC1146C6F29E}" type="datetimeFigureOut">
              <a:rPr lang="en-IN" smtClean="0"/>
              <a:t>28-08-2021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920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415ADB6-091E-4C41-9424-EC1146C6F29E}" type="datetimeFigureOut">
              <a:rPr lang="en-IN" smtClean="0"/>
              <a:t>28-08-2021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260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415ADB6-091E-4C41-9424-EC1146C6F29E}" type="datetimeFigureOut">
              <a:rPr lang="en-IN" smtClean="0"/>
              <a:t>28-08-2021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21242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415ADB6-091E-4C41-9424-EC1146C6F29E}" type="datetimeFigureOut">
              <a:rPr lang="en-IN" smtClean="0"/>
              <a:t>28-08-2021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7642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5ADB6-091E-4C41-9424-EC1146C6F29E}" type="datetimeFigureOut">
              <a:rPr lang="en-IN" smtClean="0"/>
              <a:t>28-08-2021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160646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5ADB6-091E-4C41-9424-EC1146C6F29E}" type="datetimeFigureOut">
              <a:rPr lang="en-IN" smtClean="0"/>
              <a:t>28-08-2021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421924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5ADB6-091E-4C41-9424-EC1146C6F29E}" type="datetimeFigureOut">
              <a:rPr lang="en-IN" smtClean="0"/>
              <a:t>28-08-2021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BBE996D-7AB2-459F-9CE9-209E61D202E2}" type="slidenum">
              <a:rPr lang="en-IN" smtClean="0"/>
              <a:t>‹#›</a:t>
            </a:fld>
            <a:endParaRPr lang="en-IN"/>
          </a:p>
        </p:txBody>
      </p:sp>
    </p:spTree>
    <p:extLst>
      <p:ext uri="{BB962C8B-B14F-4D97-AF65-F5344CB8AC3E}">
        <p14:creationId xmlns:p14="http://schemas.microsoft.com/office/powerpoint/2010/main" val="52650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5ADB6-091E-4C41-9424-EC1146C6F29E}" type="datetimeFigureOut">
              <a:rPr lang="en-IN" smtClean="0"/>
              <a:t>28-08-2021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E996D-7AB2-459F-9CE9-209E61D202E2}" type="slidenum">
              <a:rPr lang="en-IN" smtClean="0"/>
              <a:t>‹#›</a:t>
            </a:fld>
            <a:endParaRPr lang="en-IN"/>
          </a:p>
        </p:txBody>
      </p:sp>
    </p:spTree>
    <p:extLst>
      <p:ext uri="{BB962C8B-B14F-4D97-AF65-F5344CB8AC3E}">
        <p14:creationId xmlns:p14="http://schemas.microsoft.com/office/powerpoint/2010/main" val="1197883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kn-IN" sz="2400" u="sng" dirty="0">
                <a:latin typeface="Times New Roman" pitchFamily="18" charset="0"/>
                <a:cs typeface="Times New Roman" pitchFamily="18" charset="0"/>
              </a:rPr>
              <a:t>ಓಂ ಶ್ರೀ ಸಾಯಿ ರಾಮ್</a:t>
            </a:r>
            <a:endParaRPr lang="en-IN" sz="2400"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544616"/>
          </a:xfrm>
        </p:spPr>
        <p:txBody>
          <a:bodyPr/>
          <a:lstStyle/>
          <a:p>
            <a:pPr marL="0" indent="0" algn="ctr">
              <a:buNone/>
            </a:pPr>
            <a:r>
              <a:rPr lang="kn-IN" sz="6000" b="1" i="1" dirty="0">
                <a:latin typeface="Times New Roman" pitchFamily="18" charset="0"/>
                <a:cs typeface="Times New Roman" pitchFamily="18" charset="0"/>
              </a:rPr>
              <a:t>ಶ್ರೀ ಕೃಷ್ಣ ಜನ್ಮಾಷ್ಟಮಿ</a:t>
            </a:r>
            <a:endParaRPr lang="en-IN" sz="6000" b="1" i="1" dirty="0">
              <a:latin typeface="Times New Roman" pitchFamily="18" charset="0"/>
              <a:cs typeface="Times New Roman" pitchFamily="18" charset="0"/>
            </a:endParaRPr>
          </a:p>
          <a:p>
            <a:pPr marL="0" indent="0" algn="ctr">
              <a:buNone/>
            </a:pPr>
            <a:r>
              <a:rPr lang="kn-IN" sz="4000" i="1" dirty="0">
                <a:latin typeface="Times New Roman" pitchFamily="18" charset="0"/>
                <a:cs typeface="Times New Roman" pitchFamily="18" charset="0"/>
              </a:rPr>
              <a:t>ಆಚರಿಸುವ ಅಂತರಾರ್ಥ</a:t>
            </a:r>
            <a:endParaRPr lang="en-IN" sz="60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319" y="3068960"/>
            <a:ext cx="5832648" cy="328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08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418058"/>
          </a:xfrm>
        </p:spPr>
        <p:txBody>
          <a:bodyPr>
            <a:noAutofit/>
          </a:bodyPr>
          <a:lstStyle/>
          <a:p>
            <a:r>
              <a:rPr lang="kn-IN" sz="2800" u="sng" dirty="0"/>
              <a:t>ಕೃಷ್ಣನ ದೈವತ್ವ ಬಹಿರಂಗವಾಯಿತು</a:t>
            </a:r>
            <a:endParaRPr lang="en-IN" sz="2800" u="sng" dirty="0"/>
          </a:p>
        </p:txBody>
      </p:sp>
      <p:sp>
        <p:nvSpPr>
          <p:cNvPr id="4" name="TextBox 3"/>
          <p:cNvSpPr txBox="1"/>
          <p:nvPr/>
        </p:nvSpPr>
        <p:spPr>
          <a:xfrm>
            <a:off x="323528" y="795699"/>
            <a:ext cx="3240360"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ಒಮ್ಮೆ ಕೃಷ್ಣನು ಮಣ್ಣನ್ನು ತಿನ್ನುವ ಆಟವನ್ನು ಆಡಿದನು. ಯಶೋದೆಗೆ</a:t>
            </a:r>
            <a:r>
              <a:rPr lang="en-IN" sz="2000" b="1" dirty="0">
                <a:solidFill>
                  <a:srgbClr val="A80000"/>
                </a:solidFill>
              </a:rPr>
              <a:t> </a:t>
            </a:r>
            <a:r>
              <a:rPr lang="kn-IN" sz="2000" b="1" dirty="0">
                <a:solidFill>
                  <a:srgbClr val="A80000"/>
                </a:solidFill>
              </a:rPr>
              <a:t>ಕೃಷ್ಣನ ದೈವತ್ವವನ್ನು ಗುರುತಿಸಲು ಸಾಧ್ಯವಾಗಲಿಲ್ಲ. ಅವಳು ಕಠಿಣವಾಗಿ ಹೇಳಿದಳು, “ನಿನ್ನ ಬಾಯಿ ತೆರೆ! ನಾನು ಒಳಗೆ ನೋಡಲು ಬಯಸುತ್ತೇನೆ. " ಕೃಷ್ಣ ಪಾಲಿಸಿದ. ಯಶೋದಾ ಅವನ ಬಾಯಿಯೊಳಗೆ ಇಡೀ ವಿಶ್ವವನ್ನು ನೋಡಿದಳು!</a:t>
            </a:r>
          </a:p>
          <a:p>
            <a:r>
              <a:rPr lang="kn-IN" sz="2000" b="1" dirty="0">
                <a:solidFill>
                  <a:srgbClr val="A80000"/>
                </a:solidFill>
              </a:rPr>
              <a:t>“ಇದು ಕನಸೋ, ಭ್ರಮೆಯೋ ... ಏನಾಗುತ್ತಿದೆ?</a:t>
            </a:r>
          </a:p>
          <a:p>
            <a:r>
              <a:rPr lang="kn-IN" sz="2000" b="1" dirty="0">
                <a:solidFill>
                  <a:srgbClr val="A80000"/>
                </a:solidFill>
              </a:rPr>
              <a:t>ನಾನು ಯಶೋದೆಯೇ? "</a:t>
            </a:r>
          </a:p>
          <a:p>
            <a:r>
              <a:rPr lang="kn-IN" sz="2000" b="1" dirty="0">
                <a:solidFill>
                  <a:srgbClr val="A80000"/>
                </a:solidFill>
              </a:rPr>
              <a:t>ಎಂದು ಅವಳು ಆಶ್ಚರ್ಯಪಟ್ಟಳು.</a:t>
            </a:r>
          </a:p>
          <a:p>
            <a:r>
              <a:rPr lang="kn-IN" sz="2000" b="1" dirty="0">
                <a:solidFill>
                  <a:srgbClr val="A80000"/>
                </a:solidFill>
              </a:rPr>
              <a:t>ಅವಳು ಸಂಪೂರ್ಣವಾಗಿ ಗೊಂದಲಕ್ಕೊಳಗಾಗಿದ್ದಳು. ಈ ರೀತಿಯಾಗಿ ಕೃಷ್ಣನು ತನ್ನ ತಾಯಿಗೆ ತನ್ನ ದೈವತ್ವದ ದರ್ಶನ ನೀಡಿದನು.</a:t>
            </a:r>
          </a:p>
          <a:p>
            <a:r>
              <a:rPr lang="kn-IN" sz="1600" b="1" i="1" dirty="0">
                <a:solidFill>
                  <a:srgbClr val="A80000"/>
                </a:solidFill>
              </a:rPr>
              <a:t>- 21 ಮೇ 1995, ಸಮ್ಮರ್ ಕೋರ್ಸ್</a:t>
            </a:r>
            <a:endParaRPr lang="en-GB" sz="1100" b="1" i="1" dirty="0">
              <a:solidFill>
                <a:srgbClr val="A8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2816932"/>
            <a:ext cx="1944216" cy="194421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801844"/>
            <a:ext cx="2592288" cy="1672026"/>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79912" y="2636912"/>
            <a:ext cx="3096343" cy="4007001"/>
          </a:xfrm>
        </p:spPr>
      </p:pic>
    </p:spTree>
    <p:extLst>
      <p:ext uri="{BB962C8B-B14F-4D97-AF65-F5344CB8AC3E}">
        <p14:creationId xmlns:p14="http://schemas.microsoft.com/office/powerpoint/2010/main" val="250796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2800" b="1" u="sng" dirty="0"/>
              <a:t>ಪ್ರೇಮ ಮತ್ತು ಬಾಂಧವ್ಯ</a:t>
            </a:r>
            <a:endParaRPr lang="en-IN" sz="2800" b="1" u="sng" dirty="0"/>
          </a:p>
        </p:txBody>
      </p:sp>
      <p:sp>
        <p:nvSpPr>
          <p:cNvPr id="4" name="TextBox 3"/>
          <p:cNvSpPr txBox="1"/>
          <p:nvPr/>
        </p:nvSpPr>
        <p:spPr>
          <a:xfrm>
            <a:off x="323528" y="3789040"/>
            <a:ext cx="8424936" cy="276998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1600" b="1" dirty="0">
                <a:solidFill>
                  <a:srgbClr val="A80000"/>
                </a:solidFill>
              </a:rPr>
              <a:t>"ಒಮ್ಮೆ ಯಶೋದೆಯು ಕೃಷ್ಣನನ್ನು ಹಿಡಿದು ಗದರಿಸಿದಳು," ನಾನು ಬಡಿಸುವದನ್ನು ನೀನು ತಿನ್ನುವುದಿಲ್ಲ. ನೀನು ಬೇರೆ ಮನೆಗಳಿಗೆ ಹೋಗಿ ಕದಿಯುತ್ತಿರುವೆ. ನೀನು ನಮ್ಮ ಪ್ರತಿಷ್ಠೆಯನ್ನು ಹಾಳು ಮಾಡುತ್ತಿರುವೆ. ನಾನು ಕೊಡುವ ಬೆಣ್ಣೆಯನ್ನು ನೀನೇಕೆ ತಿನ್ನಬಾರದು?</a:t>
            </a:r>
          </a:p>
          <a:p>
            <a:r>
              <a:rPr lang="kn-IN" sz="1600" b="1" dirty="0">
                <a:solidFill>
                  <a:srgbClr val="A80000"/>
                </a:solidFill>
              </a:rPr>
              <a:t>ನಮ್ಮ ಮನೆಯಲ್ಲಿರುವ ಬೆಣ್ಣೆ ರುಚಿಯಾಗಿಲ್ಲವೇ?</a:t>
            </a:r>
          </a:p>
          <a:p>
            <a:r>
              <a:rPr lang="kn-IN" sz="1600" b="1" dirty="0">
                <a:solidFill>
                  <a:srgbClr val="A80000"/>
                </a:solidFill>
              </a:rPr>
              <a:t>ಈ ಘಟನೆಯ ಆಂತರಿಕ ಮಹತ್ವವೇನು? ತಾಯಿ ಮಾತೃಪ್ರೇಮದಿಂದ ಸೇವೆ ಮಾಡುತ್ತಾಳೆ. ಆದರೆ ಗೋಪಿಕೆಯರು ಅದೇ ಆಹಾರವನ್ನು ಶುದ್ಧ ಪ್ರೇಮ, ದೈವಿಕ ಭಾವನೆಗಳೊಂದಿಗೆ ಬಡಿಸಿದರು! ಇದು ಕೃಷ್ಣನನ್ನು ಆಕರ್ಷಿಸಿದ ಬೆಣ್ಣೆಯಲ್ಲ ಬದಲಾಗಿ ಅವರ ಹೃದಯದ ಶುದ್ಧತೆ.</a:t>
            </a:r>
          </a:p>
          <a:p>
            <a:r>
              <a:rPr lang="kn-IN" sz="1600" b="1" dirty="0">
                <a:solidFill>
                  <a:srgbClr val="A80000"/>
                </a:solidFill>
              </a:rPr>
              <a:t>ಬೆಣ್ಣೆಯು ಗೋಪಿಕರ ಹೃದಯಗಳನ್ನು ಸಂಕೇತಿಸುತ್ತದೆ, ಇವುಗಳಲ್ಲಿ ಶುದ್ಧತೆ, ಏಕಮುಖತೆ ಮತ್ತು ನಿಸ್ವಾರ್ಥತೆ ತುಂಬಿತ್ತು. ಯಶೋದೆಯ ಬೆಣ್ಣೆಯು ಮೋಹದ ಸಂಕೇತವಾಗಿತ್ತು, ಆದರೆ ಗೋಪಿಕೆಯರ ಬೆಣ್ಣೆಯು ಪ್ರೇಮವಾಗಿತ್ತು. ಇದು ಪ್ರೀತಿ ಮತ್ತು ಬಾಂಧವ್ಯದ ನಡುವಿನ ವ್ಯತ್ಯಾಸವಾಗಿದೆ.</a:t>
            </a:r>
          </a:p>
          <a:p>
            <a:r>
              <a:rPr lang="kn-IN" sz="1400" b="1" i="1" dirty="0">
                <a:solidFill>
                  <a:srgbClr val="A80000"/>
                </a:solidFill>
              </a:rPr>
              <a:t>-21 ಮೇ 1995</a:t>
            </a:r>
            <a:endParaRPr lang="en-GB" sz="1100" b="1" i="1" dirty="0">
              <a:solidFill>
                <a:srgbClr val="A800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762509"/>
            <a:ext cx="3339038" cy="277397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80728"/>
            <a:ext cx="3879524" cy="2592288"/>
          </a:xfrm>
          <a:prstGeom prst="rect">
            <a:avLst/>
          </a:prstGeom>
        </p:spPr>
      </p:pic>
    </p:spTree>
    <p:extLst>
      <p:ext uri="{BB962C8B-B14F-4D97-AF65-F5344CB8AC3E}">
        <p14:creationId xmlns:p14="http://schemas.microsoft.com/office/powerpoint/2010/main" val="194238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t>ಶ್ರೀ ಕೃಷ್ಣನ ಮೈಬಣ್ಣ</a:t>
            </a:r>
            <a:endParaRPr lang="en-IN" sz="2800" b="1" u="sng" dirty="0"/>
          </a:p>
        </p:txBody>
      </p:sp>
      <p:sp>
        <p:nvSpPr>
          <p:cNvPr id="4" name="TextBox 3"/>
          <p:cNvSpPr txBox="1"/>
          <p:nvPr/>
        </p:nvSpPr>
        <p:spPr>
          <a:xfrm>
            <a:off x="395536" y="1124744"/>
            <a:ext cx="4032448"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400" b="1" dirty="0">
                <a:solidFill>
                  <a:srgbClr val="A80000"/>
                </a:solidFill>
              </a:rPr>
              <a:t>“ಕೃಷ್ಣನ ಮೈಬಣ್ಣವು ಬಿಳಿಯೂ ಅಲ್ಲ, ಕಪ್ಪೂ ಅಲ್ಲ; ಅದು ಮೂರು ಭಾಗಗಳ ಕಪ್ಪು ಬಣ್ಣ</a:t>
            </a:r>
            <a:r>
              <a:rPr lang="en-IN" sz="2400" b="1" dirty="0">
                <a:solidFill>
                  <a:srgbClr val="A80000"/>
                </a:solidFill>
              </a:rPr>
              <a:t> </a:t>
            </a:r>
            <a:r>
              <a:rPr lang="kn-IN" sz="2400" b="1" dirty="0">
                <a:solidFill>
                  <a:srgbClr val="A80000"/>
                </a:solidFill>
              </a:rPr>
              <a:t>ಮತ್ತು ಒಂದು ಭಾಗದ ಬಿಳಿ, ಎರಡರ ಸಮ್ಮಿಲನ. ಅವರು ವೈಷ್ಣವ ಜಾತಿಯವರಾಗಿದ್ದರಿಂದ, ಹೆತ್ತವರು ಕಸ್ತೂರಿಯ ಸಾಲನ್ನು ಅವನ ಹುಬ್ಬಿನ ಮಧ್ಯದಲ್ಲಿ ಇರಿಸಿದರು. ಅವನು ಆ ಪ್ರದೇಶದಲ್ಲಿ ಗೋಪಾಲಕ ಹುಡುಗರು ಧರಿಸಿದ್ದಂತೆ ಅವನ ಮಣಿಕಟ್ಟಿನ ಮೇಲೆ ಬೆಳ್ಳಿ ಕಂಕಣಗಳನ್ನು (ಬಳೆಗಳು) ಧರಿಸಿದ್ದನು.</a:t>
            </a:r>
          </a:p>
          <a:p>
            <a:r>
              <a:rPr lang="kn-IN" b="1" i="1" dirty="0">
                <a:solidFill>
                  <a:srgbClr val="A80000"/>
                </a:solidFill>
              </a:rPr>
              <a:t>-6 ನೇ ಸೆಪ್ಟೆಂಬರ್ 1977</a:t>
            </a:r>
            <a:endParaRPr lang="en-IN" sz="1400" b="1" i="1" dirty="0">
              <a:solidFill>
                <a:srgbClr val="A8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6056" y="1235172"/>
            <a:ext cx="2804403" cy="441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5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Autofit/>
          </a:bodyPr>
          <a:lstStyle/>
          <a:p>
            <a:r>
              <a:rPr lang="kn-IN" sz="3200" u="sng" dirty="0"/>
              <a:t>ಕೃಷ್ಣನು ತೆಗೆದುಕೊಂಡ ಮೂರು ಪ್ರತಿಜ್ಞೆಗಳು</a:t>
            </a:r>
            <a:endParaRPr lang="en-IN" sz="3200" u="sng" dirty="0"/>
          </a:p>
        </p:txBody>
      </p:sp>
      <p:sp>
        <p:nvSpPr>
          <p:cNvPr id="6" name="TextBox 5"/>
          <p:cNvSpPr txBox="1"/>
          <p:nvPr/>
        </p:nvSpPr>
        <p:spPr>
          <a:xfrm>
            <a:off x="4571998" y="2636912"/>
            <a:ext cx="3600402"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ಆದರೆ ಕೃಷ್ಣ ಧರಿಸಿದ್ದ ಕಂಕಣಗಳು ಕೇವಲ ಕಂಕಣಗಳಲ್ಲ. ಅವು ಆಳವಾದ ಪರಿಣಾಮಗಳನ್ನು ಹೊಂದಿದ್ದವು. ಕೃಷ್ಣನು ಮೂರು ಪ್ರತಿಜ್ಞೆಗಳನ್ನು ತೆಗೆದುಕೊಂಡನು ಮತ್ತು ಕಂಕಣಗಳು ಅವುಗಳನ್ನು ಪೂರೈಸುವ ಅವನ ಸಂಕಲ್ಪದ ಸಂಕೇತವಾಗಿದ್ದರು. ಅವನು ಗೀತೆಯಲ್ಲಿ ಉಲ್ಲೇಖಿಸಿದಂತೆ:</a:t>
            </a:r>
          </a:p>
          <a:p>
            <a:r>
              <a:rPr lang="kn-IN" sz="2000" b="1" dirty="0">
                <a:solidFill>
                  <a:srgbClr val="A80000"/>
                </a:solidFill>
              </a:rPr>
              <a:t>1. ಧರ್ಮ ಸಂಸ್ಥಾಪನಾರ್ಥಾಯ ಸಂಭವಾಮಿ ಯುಗೇ ಯುಗೇ</a:t>
            </a:r>
          </a:p>
          <a:p>
            <a:r>
              <a:rPr lang="kn-IN" sz="2000" b="1" dirty="0">
                <a:solidFill>
                  <a:srgbClr val="A80000"/>
                </a:solidFill>
              </a:rPr>
              <a:t>2. ಯೋಗಕ್ಷೇಮಂ ವಹ್ಯಹಂ. ಮೋಕ್ಷಯಿಷ್ಯಾಮಿ ಮಾ ಸುಚಾ.</a:t>
            </a:r>
          </a:p>
          <a:p>
            <a:r>
              <a:rPr lang="kn-IN" sz="1600" b="1" i="1" dirty="0">
                <a:solidFill>
                  <a:srgbClr val="A80000"/>
                </a:solidFill>
              </a:rPr>
              <a:t>-</a:t>
            </a:r>
            <a:r>
              <a:rPr lang="en-IN" sz="1600" b="1" i="1" dirty="0">
                <a:solidFill>
                  <a:srgbClr val="A80000"/>
                </a:solidFill>
              </a:rPr>
              <a:t> </a:t>
            </a:r>
            <a:r>
              <a:rPr lang="kn-IN" sz="1600" b="1" i="1" dirty="0">
                <a:solidFill>
                  <a:srgbClr val="A80000"/>
                </a:solidFill>
              </a:rPr>
              <a:t>6 ಸೆಪ್ಟೆಂಬರ್ 1977</a:t>
            </a:r>
            <a:endParaRPr lang="en-IN" sz="1100" b="1" i="1" dirty="0">
              <a:solidFill>
                <a:srgbClr val="A800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570708"/>
            <a:ext cx="2839659" cy="1902572"/>
          </a:xfrm>
          <a:prstGeom prst="rect">
            <a:avLst/>
          </a:prstGeom>
        </p:spPr>
      </p:pic>
      <p:pic>
        <p:nvPicPr>
          <p:cNvPr id="3077" name="Picture 5"/>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764704"/>
            <a:ext cx="3168352" cy="56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2800" b="1" u="sng" dirty="0"/>
              <a:t>ರಾಧಾ ಮತ್ತು ಗೋಪಿಕೆಯರು - ಪ್ರಜ್ಞಾನಂ ಬ್ರಹ್ಮ</a:t>
            </a:r>
            <a:endParaRPr lang="en-IN" sz="2800" b="1" u="sng" dirty="0"/>
          </a:p>
        </p:txBody>
      </p:sp>
      <p:sp>
        <p:nvSpPr>
          <p:cNvPr id="4" name="TextBox 3"/>
          <p:cNvSpPr txBox="1"/>
          <p:nvPr/>
        </p:nvSpPr>
        <p:spPr>
          <a:xfrm>
            <a:off x="668740" y="4005064"/>
            <a:ext cx="792088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"ಗೋಪಿಕೆಯರನ್ನು ವ್ಯಾಖ್ಯಾನಕಾರರು ತಪ್ಪಾಗಿ ಅರ್ಥೈಸಿಕೊಂಡಿದ್ದಾರೆ ಮತ್ತು ತಪ್ಪಾಗಿ ನಿರೂಪಿಸಿದ್ದಾರೆ. ಗೋಪಿಕೆಯರು ಆಲೋಚನೆಗಳನ್ನು ಸಂಕೇತಿಸುತ್ತಾರೆ. ರಾಧೆಯು ಮನಸ್ಸಿನಲ್ಲಿರುವ ಎಲ್ಲಾ ಆಲೋಚನೆಗಳ ಸಂಯೋಜನೆಯನ್ನು ಸಂಕೇತಿಸುತ್ತದೆ. ಆದ್ದರಿಂದ, ಆಲೋಚನೆಗಳು ಮತ್ತು ಮನಸ್ಸು ಕೃಷ್ಣನಲ್ಲಿ ವಿಲೀನಗೊಳ್ಳಬೇಕು</a:t>
            </a:r>
            <a:r>
              <a:rPr lang="en-IN" b="1" dirty="0">
                <a:solidFill>
                  <a:srgbClr val="A80000"/>
                </a:solidFill>
              </a:rPr>
              <a:t> (</a:t>
            </a:r>
            <a:r>
              <a:rPr lang="kn-IN" b="1" dirty="0">
                <a:solidFill>
                  <a:srgbClr val="A80000"/>
                </a:solidFill>
              </a:rPr>
              <a:t>ಮನುಷ್ಯನಲ್ಲಿ ಪ್ರಜ್ಞೆಯ ಪ್ರತಿನಿಧಿತ್ವ</a:t>
            </a:r>
            <a:r>
              <a:rPr lang="en-IN" b="1" dirty="0">
                <a:solidFill>
                  <a:srgbClr val="A80000"/>
                </a:solidFill>
              </a:rPr>
              <a:t>)</a:t>
            </a:r>
            <a:r>
              <a:rPr lang="kn-IN" b="1" dirty="0">
                <a:solidFill>
                  <a:srgbClr val="A80000"/>
                </a:solidFill>
              </a:rPr>
              <a:t>. ಅದು ವೇದಾಂತಿಕ ಘೋಷಣೆಯ ಮಹತ್ವ, "ಜ್ಞಾನಂ ಬ್ರಹ್ಮ." ಈ ಪ್ರಜ್ಞೆಯು ಮಾನವನ ದೇಹ, ಮನಸ್ಸು ಮತ್ತು ಬುದ್ಧಿಯ ಪ್ರತಿಯೊಂದು ಭಾಗವನ್ನು ವ್ಯಾಪಿಸಿದೆ. ಇದು ನಿರಂತರ ಸಮಗ್ರ ಅರಿವು. ನಮ್ಮ ಎಲ್ಲಾ ಆಲೋಚನೆಗಳು, ಆಸೆಗಳು ಮತ್ತು ಆಕಾಂಕ್ಷೆಗಳನ್ನು ಈ ಪ್ರಜ್ಞೆಯಲ್ಲಿ ವಿಲೀನಗೊಳಿಸಬೇಕು.</a:t>
            </a:r>
          </a:p>
          <a:p>
            <a:r>
              <a:rPr lang="kn-IN" sz="1600" b="1" i="1" dirty="0">
                <a:solidFill>
                  <a:srgbClr val="A80000"/>
                </a:solidFill>
              </a:rPr>
              <a:t>- 21 ಆಗಸ್ಟ್ 1992</a:t>
            </a:r>
            <a:endParaRPr lang="en-IN" sz="1100" b="1" i="1" dirty="0">
              <a:solidFill>
                <a:srgbClr val="A8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805138"/>
            <a:ext cx="4881717"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395" y="980728"/>
            <a:ext cx="3338152" cy="2097092"/>
          </a:xfrm>
          <a:prstGeom prst="rect">
            <a:avLst/>
          </a:prstGeom>
        </p:spPr>
      </p:pic>
    </p:spTree>
    <p:extLst>
      <p:ext uri="{BB962C8B-B14F-4D97-AF65-F5344CB8AC3E}">
        <p14:creationId xmlns:p14="http://schemas.microsoft.com/office/powerpoint/2010/main" val="107235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3200" b="1" u="sng" dirty="0"/>
              <a:t>8 ಧರ್ಮಪತ್ನಿಯರ ಅಂತರಾರ್ಥ</a:t>
            </a:r>
            <a:endParaRPr lang="en-IN" sz="3200" b="1" u="sng" dirty="0"/>
          </a:p>
        </p:txBody>
      </p:sp>
      <p:sp>
        <p:nvSpPr>
          <p:cNvPr id="4" name="TextBox 3"/>
          <p:cNvSpPr txBox="1"/>
          <p:nvPr/>
        </p:nvSpPr>
        <p:spPr>
          <a:xfrm>
            <a:off x="94499" y="710542"/>
            <a:ext cx="2952328"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"ಕೃಷ್ಣನ ಜೀವನದಲ್ಲಿ, ಅನೇಕ ಘಟನೆಗಳು ಆಳವಾದ ಅರ್ಥವನ್ನು ಹೊಂದಿವೆ, ಆದರೆ ಅವುಗಳನ್ನು ವಿದ್ವಾಂಸರು ಮತ್ತು ವ್ಯಾಖ್ಯಾನಕಾರರು ತಪ್ಪಾಗಿ ಅರ್ಥೈಸಿಕೊಂಡಿದ್ದಾರೆ. ಕೃಷ್ಣನಿಗೆ ಎಂಟು ಹೆಂಡತಿಯರು ಎಂಬ ಕಥೆಗಳಿಂದ ಇಂತಹ ತಪ್ಪುಗ್ರಹಿಕೆಯು ಉಂಟಾಗಿದೆ.</a:t>
            </a:r>
          </a:p>
          <a:p>
            <a:r>
              <a:rPr lang="kn-IN" sz="2000" b="1" dirty="0">
                <a:solidFill>
                  <a:srgbClr val="A80000"/>
                </a:solidFill>
              </a:rPr>
              <a:t>ಹೃದಯಚಕ್ರವು ಬೆನ್ನುಹುರಿಯ ಮಧ್ಯದಲ್ಲಿದೆ. ಹೃದಯಚಕ್ರವು ಎಂಟು ದಳಗಳನ್ನು ಹೊಂದಿರುವ ಹೂವಿನಂತಹ ಚಕ್ರವಾಗಿದೆ. ಎಂಟು ದಳಗಳು ಭೂಮಿಯ ಎಂಟು ಭಾಗಗಳ ಸಂಕೇತಗಳಾಗಿವೆ, ಅವುಗಳ ಯಜಮಾನನು ಸ್ವತಃ ಭಗವಂತ”.</a:t>
            </a:r>
            <a:endParaRPr lang="en-IN" sz="2000" b="1" dirty="0">
              <a:solidFill>
                <a:srgbClr val="A80000"/>
              </a:solidFill>
            </a:endParaRPr>
          </a:p>
          <a:p>
            <a:endParaRPr lang="en-GB" sz="2000" b="1" dirty="0">
              <a:solidFill>
                <a:srgbClr val="A80000"/>
              </a:solidFill>
            </a:endParaRPr>
          </a:p>
        </p:txBody>
      </p:sp>
      <p:sp>
        <p:nvSpPr>
          <p:cNvPr id="5" name="TextBox 4"/>
          <p:cNvSpPr txBox="1"/>
          <p:nvPr/>
        </p:nvSpPr>
        <p:spPr>
          <a:xfrm>
            <a:off x="3131840" y="4440792"/>
            <a:ext cx="583264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ಇದರ ಅಂತರಾರ್ಥವೇನೆಂದರೆ ಮನುಷ್ಯನಲ್ಲಿರುವ ಹೃದಯದ ಎಂಟು ದಳಗಳ ಕಮಲದ ದೇವರು ಭಗವಂತ. ಹೃದಯದ ಭಗವಂತನನ್ನು ಮಾಧವ ಎಂದು ವಿವರಿಸಲಾಗಿದೆ. "ಮಾ" ಎಂದರೆ ಲಕ್ಷ್ಮಿ ಅಥವಾ ಮಾಯಾ ಅಥವಾ ಪ್ರಕೃತಿ. "ಧವ" ಎಂದರೆ ಪತಿ. ಈ ಭಗವಂತನು ಲಕ್ಷ್ಮಿಯ, ಮಾಯೆಯ, ಪ್ರಕೃತಿಯ ಪತಿ. ಕೃಷ್ಣನು ಹೃದಯದ ಎಂಟು-ದಳಗಳ ಕಮಲದ ಅಧಿಪತಿ.</a:t>
            </a:r>
          </a:p>
          <a:p>
            <a:r>
              <a:rPr lang="kn-IN" b="1" i="1" dirty="0">
                <a:solidFill>
                  <a:srgbClr val="A80000"/>
                </a:solidFill>
              </a:rPr>
              <a:t>-2 ಸೆಪ್ಟೆಂಬರ್ 1991</a:t>
            </a:r>
            <a:endParaRPr lang="en-IN" b="1" i="1" dirty="0">
              <a:solidFill>
                <a:srgbClr val="A80000"/>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602313"/>
            <a:ext cx="3121539" cy="181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000" y="2753091"/>
            <a:ext cx="1903647" cy="166569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611363"/>
            <a:ext cx="2915816" cy="1940840"/>
          </a:xfrm>
          <a:prstGeom prst="rect">
            <a:avLst/>
          </a:prstGeom>
        </p:spPr>
      </p:pic>
    </p:spTree>
    <p:extLst>
      <p:ext uri="{BB962C8B-B14F-4D97-AF65-F5344CB8AC3E}">
        <p14:creationId xmlns:p14="http://schemas.microsoft.com/office/powerpoint/2010/main" val="406140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3200" b="1" u="sng" dirty="0"/>
              <a:t>ಹದಿನಾರು ಸಾವಿರ ಗೋಪಿಕೆಯರು</a:t>
            </a:r>
            <a:endParaRPr lang="en-IN" sz="3200" b="1" u="sng" dirty="0"/>
          </a:p>
        </p:txBody>
      </p:sp>
      <p:sp>
        <p:nvSpPr>
          <p:cNvPr id="4" name="TextBox 3"/>
          <p:cNvSpPr txBox="1"/>
          <p:nvPr/>
        </p:nvSpPr>
        <p:spPr>
          <a:xfrm>
            <a:off x="395536" y="959060"/>
            <a:ext cx="3528392"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"ಸಹಸ್ರಾರವು ಬೆನ್ನುಮೂಳೆಯ ಮೇಲ್ಭಾಗದ ಚಕ್ರವಾಗಿದೆ. ಇದನ್ನು ಸಾವಿರ ದಳಗಳ ಹೂವಿನಂತೆ ಚಿತ್ರಿಸಲಾಗಿದೆ. ಪ್ರತಿ ದಳದಲ್ಲಿ, ದೇವರು ತನ್ನ ಎಲ್ಲಾ ಹದಿನಾರು ಕಾಲಗಳೊಂದಿಗೆ (ಸಾಮರ್ಥ್ಯ) ವಾಸಿಸುತ್ತಾನೆ. ಒಟ್ಟಾರೆಯಾಗಿ, ಗೋಪಿಕೆಯರನ್ನು ಪ್ರತಿನಿಧಿಸುವ 16,000 ಸಾಮರ್ಥ್ಯಗಳಿವೆ. "ಗೋ" ಎಂದರೆ ಶಬ್ದ, ಮಾತು ಮತ್ತು ಜೀವನದ ಉಸಿರು. ದೇವರು ಈ ಸಾವಿರ ದಳಗಳ ಸಹಸ್ರಾರಕ್ಕೆ ಭಗವಂತ.</a:t>
            </a:r>
          </a:p>
          <a:p>
            <a:r>
              <a:rPr lang="kn-IN" b="1" dirty="0">
                <a:solidFill>
                  <a:srgbClr val="A80000"/>
                </a:solidFill>
              </a:rPr>
              <a:t>16,000 ಗೋಪಿಕೆಯರ ಉಲ್ಲೇಖದ ಆಂತರಿಕ ಮಹತ್ವವನ್ನು ಈ ರೀತಿ ಅರ್ಥಮಾಡಿಕೊಳ್ಳಬೇಕು. ಕೆಲವೇ ಜನರು ಭಾಗವತದಲ್ಲಿನ ಅನೇಕ ಪ್ರಸಂಗಗಳ ಆಧ್ಯಾತ್ಮಿಕ ಮಹತ್ವವನ್ನು ಅರ್ಥಮಾಡಿಕೊಳ್ಳಲು ಪ್ರಯತ್ನಿಸುತ್ತಾರೆ "</a:t>
            </a:r>
          </a:p>
          <a:p>
            <a:r>
              <a:rPr lang="kn-IN" sz="1600" b="1" i="1" dirty="0">
                <a:solidFill>
                  <a:srgbClr val="A80000"/>
                </a:solidFill>
              </a:rPr>
              <a:t>-2 ಸೆಪ್ಟೆಂಬರ್ 1991</a:t>
            </a:r>
            <a:endParaRPr lang="en-IN" sz="1100" b="1" i="1" dirty="0">
              <a:solidFill>
                <a:srgbClr val="A8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9952" y="3823435"/>
            <a:ext cx="4321175" cy="279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986909"/>
            <a:ext cx="2127003" cy="24974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64" y="775873"/>
            <a:ext cx="2016224" cy="2999342"/>
          </a:xfrm>
          <a:prstGeom prst="rect">
            <a:avLst/>
          </a:prstGeom>
        </p:spPr>
      </p:pic>
      <p:sp>
        <p:nvSpPr>
          <p:cNvPr id="7" name="Rectangle 6">
            <a:extLst>
              <a:ext uri="{FF2B5EF4-FFF2-40B4-BE49-F238E27FC236}">
                <a16:creationId xmlns:a16="http://schemas.microsoft.com/office/drawing/2014/main" xmlns="" id="{6738E09E-19E0-4D71-AB7C-7D5DC47FEE6D}"/>
              </a:ext>
            </a:extLst>
          </p:cNvPr>
          <p:cNvSpPr/>
          <p:nvPr/>
        </p:nvSpPr>
        <p:spPr>
          <a:xfrm>
            <a:off x="7020272" y="6037373"/>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ಮೂಲಾಧಾರ ಚಕ್ರ</a:t>
            </a:r>
            <a:endParaRPr lang="en-IN" sz="1200" b="1" dirty="0">
              <a:solidFill>
                <a:schemeClr val="bg1"/>
              </a:solidFill>
            </a:endParaRPr>
          </a:p>
        </p:txBody>
      </p:sp>
      <p:sp>
        <p:nvSpPr>
          <p:cNvPr id="10" name="Rectangle 9">
            <a:extLst>
              <a:ext uri="{FF2B5EF4-FFF2-40B4-BE49-F238E27FC236}">
                <a16:creationId xmlns:a16="http://schemas.microsoft.com/office/drawing/2014/main" xmlns="" id="{93768D67-75BC-48B1-9AE2-D5305FE195C2}"/>
              </a:ext>
            </a:extLst>
          </p:cNvPr>
          <p:cNvSpPr/>
          <p:nvPr/>
        </p:nvSpPr>
        <p:spPr>
          <a:xfrm>
            <a:off x="7000800" y="5698307"/>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ಸ್ವಾಧಿಷ್ಠಾನ ಚಕ್ರ</a:t>
            </a:r>
            <a:endParaRPr lang="en-IN" sz="1200" b="1" dirty="0">
              <a:solidFill>
                <a:schemeClr val="bg1"/>
              </a:solidFill>
            </a:endParaRPr>
          </a:p>
        </p:txBody>
      </p:sp>
      <p:sp>
        <p:nvSpPr>
          <p:cNvPr id="11" name="Rectangle 10">
            <a:extLst>
              <a:ext uri="{FF2B5EF4-FFF2-40B4-BE49-F238E27FC236}">
                <a16:creationId xmlns:a16="http://schemas.microsoft.com/office/drawing/2014/main" xmlns="" id="{EDB3447B-8B26-4E1C-91E2-32205077669D}"/>
              </a:ext>
            </a:extLst>
          </p:cNvPr>
          <p:cNvSpPr/>
          <p:nvPr/>
        </p:nvSpPr>
        <p:spPr>
          <a:xfrm>
            <a:off x="7000800" y="5352708"/>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ಮಣಿಪುರ ಚಕ್ರ</a:t>
            </a:r>
          </a:p>
        </p:txBody>
      </p:sp>
      <p:sp>
        <p:nvSpPr>
          <p:cNvPr id="14" name="Rectangle 13">
            <a:extLst>
              <a:ext uri="{FF2B5EF4-FFF2-40B4-BE49-F238E27FC236}">
                <a16:creationId xmlns:a16="http://schemas.microsoft.com/office/drawing/2014/main" xmlns="" id="{B497B107-4B58-4D05-A02F-D4FBECFC935B}"/>
              </a:ext>
            </a:extLst>
          </p:cNvPr>
          <p:cNvSpPr/>
          <p:nvPr/>
        </p:nvSpPr>
        <p:spPr>
          <a:xfrm>
            <a:off x="7000800" y="4954536"/>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ಅನಾಹತ ಚಕ್ರ</a:t>
            </a:r>
          </a:p>
        </p:txBody>
      </p:sp>
      <p:sp>
        <p:nvSpPr>
          <p:cNvPr id="15" name="Rectangle 14">
            <a:extLst>
              <a:ext uri="{FF2B5EF4-FFF2-40B4-BE49-F238E27FC236}">
                <a16:creationId xmlns:a16="http://schemas.microsoft.com/office/drawing/2014/main" xmlns="" id="{C0975059-265C-4774-9ED2-3E05D1243BCD}"/>
              </a:ext>
            </a:extLst>
          </p:cNvPr>
          <p:cNvSpPr/>
          <p:nvPr/>
        </p:nvSpPr>
        <p:spPr>
          <a:xfrm>
            <a:off x="6994792" y="4597213"/>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ವಿಶುದ್ಧ ಚಕ್ರ</a:t>
            </a:r>
          </a:p>
        </p:txBody>
      </p:sp>
      <p:sp>
        <p:nvSpPr>
          <p:cNvPr id="16" name="Rectangle 15">
            <a:extLst>
              <a:ext uri="{FF2B5EF4-FFF2-40B4-BE49-F238E27FC236}">
                <a16:creationId xmlns:a16="http://schemas.microsoft.com/office/drawing/2014/main" xmlns="" id="{10190855-7020-432B-9678-E4753B2F10D8}"/>
              </a:ext>
            </a:extLst>
          </p:cNvPr>
          <p:cNvSpPr/>
          <p:nvPr/>
        </p:nvSpPr>
        <p:spPr>
          <a:xfrm>
            <a:off x="7000800" y="4277144"/>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ಆಜ್ಞಾ ಚಕ್ರ</a:t>
            </a:r>
            <a:endParaRPr lang="en-IN" sz="1200" b="1" dirty="0">
              <a:solidFill>
                <a:schemeClr val="bg1"/>
              </a:solidFill>
            </a:endParaRPr>
          </a:p>
        </p:txBody>
      </p:sp>
      <p:sp>
        <p:nvSpPr>
          <p:cNvPr id="17" name="Rectangle 16">
            <a:extLst>
              <a:ext uri="{FF2B5EF4-FFF2-40B4-BE49-F238E27FC236}">
                <a16:creationId xmlns:a16="http://schemas.microsoft.com/office/drawing/2014/main" xmlns="" id="{E337C8D8-019F-470F-9F1B-66C7A2119216}"/>
              </a:ext>
            </a:extLst>
          </p:cNvPr>
          <p:cNvSpPr/>
          <p:nvPr/>
        </p:nvSpPr>
        <p:spPr>
          <a:xfrm>
            <a:off x="6994792" y="3896994"/>
            <a:ext cx="1368152" cy="271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n-IN" sz="1200" b="1" dirty="0">
                <a:solidFill>
                  <a:schemeClr val="bg1"/>
                </a:solidFill>
              </a:rPr>
              <a:t>ಸಹಸ್ರಾರ ಚಕ್ರ</a:t>
            </a:r>
            <a:endParaRPr lang="en-IN" sz="1200" b="1" dirty="0">
              <a:solidFill>
                <a:schemeClr val="bg1"/>
              </a:solidFill>
            </a:endParaRPr>
          </a:p>
        </p:txBody>
      </p:sp>
    </p:spTree>
    <p:extLst>
      <p:ext uri="{BB962C8B-B14F-4D97-AF65-F5344CB8AC3E}">
        <p14:creationId xmlns:p14="http://schemas.microsoft.com/office/powerpoint/2010/main" val="3083128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t>ಕೃಷ್ಣನ ಕ್ರಿಯೆಗಳ ಆಂತರಿಕ ಮಹತ್ವ</a:t>
            </a:r>
            <a:endParaRPr lang="en-IN" sz="2800" b="1"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984" y="934747"/>
            <a:ext cx="3817909" cy="4990731"/>
          </a:xfrm>
        </p:spPr>
      </p:pic>
      <p:sp>
        <p:nvSpPr>
          <p:cNvPr id="4" name="TextBox 3"/>
          <p:cNvSpPr txBox="1"/>
          <p:nvPr/>
        </p:nvSpPr>
        <p:spPr>
          <a:xfrm>
            <a:off x="539552" y="908720"/>
            <a:ext cx="3384376"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ಭಗವಂತನ ವೈಭವವನ್ನು ಭಾಗವತದಲ್ಲಿ ಅರ್ಥೈಸಿಕೊಳ್ಳಲು, ನೀವು ಕೃಷ್ಣನ ಲೀಲೆಗಳನ್ನು ಆನಂದಿಸಬೇಕು ಮತ್ತು ಅವುಗಳ ಆಂತರಿಕ ಅರ್ಥವನ್ನು ಅರಿತುಕೊಳ್ಳಬೇಕು. ಉದಾಹರಣೆಗೆ, ಗೋಪಿಕೆಯರು ಸ್ನಾನ ಮಾಡುವಾಗ ಕೃಷ್ಣ ಅವರ ಬಟ್ಟೆಗಳನ್ನು ಕದಿಯುವ ಕಥೆಯ ನಿಜವಾದ ಅರ್ಥವೇನೆಂದರೆ, ಭಗವಂತನನ್ನು ಅರಿತುಕೊಳ್ಳಲು ಅವರು ದೇಹದ ಮೋಹವನ್ನು ತ್ಯಜಿಸಬೇಕಾಗಿತ್ತು, ಅದು ಆತ್ಮದ ಉಡುಪು. ಈ ಕಥೆಗಳನ್ನು ಅಗ್ಗದ ವಿನೋದ ಅಥವಾ ಅಶ್ಲೀಲತೆಯ ಭಾವದಲ್ಲಿ ಪರಿಗಣಿಸಬಾರದು.</a:t>
            </a:r>
          </a:p>
          <a:p>
            <a:r>
              <a:rPr lang="kn-IN" b="1" i="1" dirty="0">
                <a:solidFill>
                  <a:srgbClr val="A80000"/>
                </a:solidFill>
              </a:rPr>
              <a:t>-</a:t>
            </a:r>
            <a:r>
              <a:rPr lang="en-IN" b="1" i="1" dirty="0">
                <a:solidFill>
                  <a:srgbClr val="A80000"/>
                </a:solidFill>
              </a:rPr>
              <a:t> </a:t>
            </a:r>
            <a:r>
              <a:rPr lang="kn-IN" b="1" i="1" dirty="0">
                <a:solidFill>
                  <a:srgbClr val="A80000"/>
                </a:solidFill>
              </a:rPr>
              <a:t>4 ಸೆಪ್ಟೆಂಬರ್ 1996</a:t>
            </a:r>
            <a:endParaRPr lang="en-IN" sz="1200" b="1" i="1" dirty="0">
              <a:solidFill>
                <a:srgbClr val="A80000"/>
              </a:solidFill>
            </a:endParaRPr>
          </a:p>
        </p:txBody>
      </p:sp>
    </p:spTree>
    <p:extLst>
      <p:ext uri="{BB962C8B-B14F-4D97-AF65-F5344CB8AC3E}">
        <p14:creationId xmlns:p14="http://schemas.microsoft.com/office/powerpoint/2010/main" val="469034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3200" b="1" u="sng" dirty="0"/>
              <a:t>ರಾಧಾ ಮತ್ತು ಕೃಷ್ಣ</a:t>
            </a:r>
            <a:endParaRPr lang="en-IN" sz="3200" b="1" u="sng" dirty="0"/>
          </a:p>
        </p:txBody>
      </p:sp>
      <p:sp>
        <p:nvSpPr>
          <p:cNvPr id="4" name="TextBox 3"/>
          <p:cNvSpPr txBox="1"/>
          <p:nvPr/>
        </p:nvSpPr>
        <p:spPr>
          <a:xfrm>
            <a:off x="179512" y="3923831"/>
            <a:ext cx="8712967"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"ರಾಧಾ ವೃಷಭಪುರದಲ್ಲಿ ವಾಸಿಸುತ್ತಿದ್ದಳು ಮತ್ತು ಅವಳು ಪ್ರಕೃತಿಯ ಮೂರ್ತರೂಪ ಮತ್ತು ಪರಮಾತ್ಮನೊಂದಿಗಿನ ಅವಳ ಸಂಬಂಧವನ್ನು ಮೊದಲಿನಿಂದಲೂ ತಿಳಿದಿದ್ದಳು. ಇಡೀ ಸೃಷ್ಟಿಯು ಕೇವಲ ಪರಮಾತ್ಮನ ಪ್ರಕ್ಷೇಪಣವಾಗಿದ್ದರಿಂದ, ರಾಧಾ ಮತ್ತು ಕೃಷ್ಣನ ನಡುವಿನ ಸಂಬಂಧವು ಒಂದು ವಸ್ತು ಮತ್ತು ಅದರ ಚಿತ್ರದ ನಡುವಿನ ಸಂಬಂಧದಂತಿದೆ. ದೈಹಿಕ ದೃಷ್ಟಿಯಿಂದ ರಾಧೆಯು ಕೃಷ್ಣನಿಗಿಂತ ಒಂಬತ್ತು ವರ್ಷ ದೊಡ್ಡವಳು. ಅವಳು ನಂದನ ಸೋದರಸಂಬಂಧಿ ಕೂಡ ಆಗಿದ್ದಳು ಮತ್ತು ಹೀಗಾಗಿ ನಂದನೊಂದಿಗೆ ನಿಕಟ ಸಂಪರ್ಕ ಹೊಂದಿದ್ದಳು. ಕೃಷ್ಣನು ನಂದ ಮತ್ತು ಯಶೋದೆಯ ಮನೆಗೆ ತಲುಪಿದಾಗಿನಿಂದ, ರಾಧೆಯ ಆಲೋಚನೆಗಳು ಕೃಷ್ಣನ ಸಮೀಪ ಹೋಗಲು ಬಯಸುವ ದಿಕ್ಕಿನಲ್ಲಿ ರೂಪುಗೊಳ್ಳಲಾರಂಭಿಸಿದವು. ಎಲ್ಲಾ ಸಮಯದಲ್ಲೂ, ರಾಧೆಯು ಕೃಷ್ಣನ ಬಗ್ಗೆ ಯೋಚಿಸುತ್ತಿದ್ದಳು ಮತ್ತು ಕೃಷ್ಣನ ಹೆಸರನ್ನು ಉಚ್ಚರಿಸುತ್ತಿದ್ದಳು. ಅವಳ ದಿನಚರಿಯು ಕೃಷ್ಣನೊಂದಿಗೆ ಸಂಪರ್ಕ ಹೊಂದಿದ ಕೆಲಸದಿಂದ ತುಂಬಿತ್ತು. ಆ ಸಮಯದಲ್ಲಿ ಕೃಷ್ಣ ಏಳು ವರ್ಷದ ಹುಡುಗ.</a:t>
            </a:r>
          </a:p>
          <a:p>
            <a:r>
              <a:rPr lang="kn-IN" b="1" i="1" dirty="0">
                <a:solidFill>
                  <a:srgbClr val="A80000"/>
                </a:solidFill>
              </a:rPr>
              <a:t>-</a:t>
            </a:r>
            <a:r>
              <a:rPr lang="en-IN" b="1" i="1" dirty="0">
                <a:solidFill>
                  <a:srgbClr val="A80000"/>
                </a:solidFill>
              </a:rPr>
              <a:t> </a:t>
            </a:r>
            <a:r>
              <a:rPr lang="kn-IN" b="1" i="1" dirty="0">
                <a:solidFill>
                  <a:srgbClr val="A80000"/>
                </a:solidFill>
              </a:rPr>
              <a:t>ಸಮ್ಮರ್ ಕೋರ್ಸ್ 1978</a:t>
            </a:r>
            <a:endParaRPr lang="en-IN" sz="1600" b="1" i="1" dirty="0">
              <a:solidFill>
                <a:srgbClr val="A8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5995" y="606996"/>
            <a:ext cx="3507248" cy="3226668"/>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92696"/>
            <a:ext cx="3564219" cy="3140968"/>
          </a:xfrm>
          <a:prstGeom prst="rect">
            <a:avLst/>
          </a:prstGeom>
        </p:spPr>
      </p:pic>
    </p:spTree>
    <p:extLst>
      <p:ext uri="{BB962C8B-B14F-4D97-AF65-F5344CB8AC3E}">
        <p14:creationId xmlns:p14="http://schemas.microsoft.com/office/powerpoint/2010/main" val="254398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kn-IN" sz="2800" b="1" u="sng" dirty="0"/>
              <a:t>ರಾಧಾ ಮತ್ತು ಕೃಷ್ಣ</a:t>
            </a:r>
            <a:endParaRPr lang="en-IN" sz="2800" u="sng" dirty="0"/>
          </a:p>
        </p:txBody>
      </p:sp>
      <p:sp>
        <p:nvSpPr>
          <p:cNvPr id="4" name="TextBox 3"/>
          <p:cNvSpPr txBox="1"/>
          <p:nvPr/>
        </p:nvSpPr>
        <p:spPr>
          <a:xfrm>
            <a:off x="323528" y="3645024"/>
            <a:ext cx="835292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"ಈ ಸಂಬಂಧವು ದೇವರು ಮತ್ತು ಆತನ ಸೃಷ್ಟಿಯ ನಡುವೆ ಇರುವ ಪವಿತ್ರ ಸಂಬಂಧವಾಗಿದೆ. ಹಾಲಿನ ಬಿಳಿ ಬಣ್ಣವು ಹಾಲಿನಿಂದ ಬೇರ್ಪಡಿಸಲಾಗದಂತೆಯೇ ಇದು ಬೇರ್ಪಡಿಸಲಾಗದು. ಹಾಲಿನ ಬಣ್ಣ ಬಿಳಿ. ಹಾಲಿನಿಂದ ಬಿಳಿ ಬಣ್ಣವನ್ನು ತೆಗೆದುಹಾಕಲು ನಮಗೆ ಸಾಧ್ಯವಿಲ್ಲ. ನಾವು ಹಾಲನ್ನು ಮೊಸರನ್ನಾಗಿಸಿದರೆ, ಮೊಸರು ಕೂಡ ಬಿಳಿಯಾಗಿರುತ್ತದೆ. ನಾವು ಮೊಸರನ್ನು ಕಡೆದು ಅದರಿಂದ ಮಜ್ಜಿಗೆಯನ್ನು ಹೊರತೆಗೆದರೆ, ಮಜ್ಜಿಗೆ ಕೂಡ ಬಿಳಿಯಾಗಿರುತ್ತದೆ. ಆ ಮಜ್ಜಿಗೆಯಿಂದ, ನಾವು ಬೆಣ್ಣೆಯನ್ನು ಬೇರ್ಪಡಿಸಿದರೆ, ಅದು ಕೂಡ ಬಿಳಿಯಾಗಿರುತ್ತದೆ. ಹೀಗಾಗಿ, ನೀವು ಏನು ಮಾಡಬಹುದು, ಹಾಲಿನ ಬಿಳಿ ಬಣ್ಣವನ್ನು ಹಾಲಿನಿಂದ ಬೇರ್ಪಡಿಸಲು ಸಾಧ್ಯವಿಲ್ಲ. ಬಿಳಿ ಬಣ್ಣವು ಹಾಲಿನ ಅವಿಭಾಜ್ಯ ಅಂಗವಾಗಿರುವಂತೆ ರಾಧೆಯು ಕೃಷ್ಣನ ಅವಿಭಾಜ್ಯ ಅಂಗವಾಗಿದೆ. ರಾಧಾ ಮತ್ತು ಕೃಷ್ಣನ ನಡುವಿನ ಒಡನಾಟವು ಜಗತ್ತಿನಲ್ಲಿ ಯಾವುದೇ ಸಮಾನಾಂತರವನ್ನು ಹೊಂದಿಲ್ಲ ಮತ್ತು ಬೇರೆ ಯಾವುದೇ ಸಂದರ್ಭದಲ್ಲಿ ಸಂಭವಿಸುವುದಿಲ್ಲ. ಕೃಷ್ಣ ಸೃಷ್ಟಿಕರ್ತ. ಸೃಷ್ಟಿಯೇ ಪ್ರಾಕೃತಿ. ”</a:t>
            </a:r>
            <a:endParaRPr lang="en-IN" b="1" dirty="0">
              <a:solidFill>
                <a:srgbClr val="A80000"/>
              </a:solidFill>
            </a:endParaRPr>
          </a:p>
          <a:p>
            <a:r>
              <a:rPr lang="kn-IN" b="1" i="1" dirty="0">
                <a:solidFill>
                  <a:srgbClr val="A80000"/>
                </a:solidFill>
              </a:rPr>
              <a:t>-</a:t>
            </a:r>
            <a:r>
              <a:rPr lang="en-IN" b="1" i="1" dirty="0">
                <a:solidFill>
                  <a:srgbClr val="A80000"/>
                </a:solidFill>
              </a:rPr>
              <a:t> </a:t>
            </a:r>
            <a:r>
              <a:rPr lang="kn-IN" b="1" i="1" dirty="0">
                <a:solidFill>
                  <a:srgbClr val="A80000"/>
                </a:solidFill>
              </a:rPr>
              <a:t>ಸಮ್ಮರ್ ಕೋರ್ಸ್ 1978</a:t>
            </a:r>
            <a:endParaRPr lang="en-IN" sz="1600" b="1" i="1" dirty="0">
              <a:solidFill>
                <a:srgbClr val="A80000"/>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1840" y="692696"/>
            <a:ext cx="5544616" cy="272725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42" y="116632"/>
            <a:ext cx="2400300" cy="3429000"/>
          </a:xfrm>
          <a:prstGeom prst="rect">
            <a:avLst/>
          </a:prstGeom>
        </p:spPr>
      </p:pic>
    </p:spTree>
    <p:extLst>
      <p:ext uri="{BB962C8B-B14F-4D97-AF65-F5344CB8AC3E}">
        <p14:creationId xmlns:p14="http://schemas.microsoft.com/office/powerpoint/2010/main" val="12997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432047"/>
          </a:xfrm>
        </p:spPr>
        <p:txBody>
          <a:bodyPr>
            <a:noAutofit/>
          </a:bodyPr>
          <a:lstStyle/>
          <a:p>
            <a:r>
              <a:rPr lang="kn-IN" sz="1800" u="sng" dirty="0">
                <a:latin typeface="Times New Roman" pitchFamily="18" charset="0"/>
                <a:cs typeface="Times New Roman" pitchFamily="18" charset="0"/>
              </a:rPr>
              <a:t>ಓಂ ಶ್ರೀ ಸಾಯಿ ರಾಮ್</a:t>
            </a:r>
            <a:endParaRPr lang="en-IN" sz="1800" u="sng" dirty="0"/>
          </a:p>
        </p:txBody>
      </p:sp>
      <p:sp>
        <p:nvSpPr>
          <p:cNvPr id="3" name="Subtitle 2"/>
          <p:cNvSpPr>
            <a:spLocks noGrp="1"/>
          </p:cNvSpPr>
          <p:nvPr>
            <p:ph type="subTitle" idx="1"/>
          </p:nvPr>
        </p:nvSpPr>
        <p:spPr>
          <a:xfrm>
            <a:off x="467544" y="620688"/>
            <a:ext cx="7992888" cy="5832648"/>
          </a:xfrm>
        </p:spPr>
        <p:txBody>
          <a:bodyPr>
            <a:normAutofit/>
          </a:bodyPr>
          <a:lstStyle/>
          <a:p>
            <a:endParaRPr lang="en-GB" dirty="0">
              <a:solidFill>
                <a:srgbClr val="C00000"/>
              </a:solidFill>
            </a:endParaRPr>
          </a:p>
          <a:p>
            <a:endParaRPr lang="en-GB" dirty="0">
              <a:solidFill>
                <a:srgbClr val="C00000"/>
              </a:solidFill>
            </a:endParaRPr>
          </a:p>
          <a:p>
            <a:r>
              <a:rPr lang="kn-IN" sz="3600" b="1" i="1" dirty="0">
                <a:solidFill>
                  <a:schemeClr val="tx1"/>
                </a:solidFill>
                <a:latin typeface="Times New Roman" pitchFamily="18" charset="0"/>
                <a:cs typeface="Times New Roman" pitchFamily="18" charset="0"/>
              </a:rPr>
              <a:t>ಶ್ರೀ ಸತ್ಯ ಸಾಯಿ ಸೇವಾ ಸಂಸ್ಥೆ</a:t>
            </a:r>
          </a:p>
          <a:p>
            <a:r>
              <a:rPr lang="kn-IN" sz="3600" b="1" i="1" u="sng" dirty="0">
                <a:solidFill>
                  <a:schemeClr val="tx1"/>
                </a:solidFill>
                <a:latin typeface="Times New Roman" pitchFamily="18" charset="0"/>
                <a:cs typeface="Times New Roman" pitchFamily="18" charset="0"/>
              </a:rPr>
              <a:t>ಕರ್ನಾಟಕ ದಕ್ಷಿಣ</a:t>
            </a:r>
            <a:endParaRPr lang="en-GB" sz="2800" b="1" i="1" u="sng" dirty="0">
              <a:solidFill>
                <a:schemeClr val="tx1"/>
              </a:solidFill>
              <a:latin typeface="Times New Roman" pitchFamily="18" charset="0"/>
              <a:cs typeface="Times New Roman" pitchFamily="18" charset="0"/>
            </a:endParaRPr>
          </a:p>
          <a:p>
            <a:r>
              <a:rPr lang="kn-IN" sz="2400" b="1" i="1" dirty="0">
                <a:solidFill>
                  <a:schemeClr val="tx1"/>
                </a:solidFill>
                <a:latin typeface="Times New Roman" pitchFamily="18" charset="0"/>
                <a:cs typeface="Times New Roman" pitchFamily="18" charset="0"/>
              </a:rPr>
              <a:t>ಶ್ರೀ ಕೃಷ್ಣನ ದಿವ್ಯ ಅವತಾರದ ಬಗ್ಗೆ ಸ್ವಾಮಿ ಅನೇಕ ಒಳನೋಟಗಳನ್ನು ಕೃಷ್ಣ ಜನ್ಮಾಷ್ಟಮಿ ಮತ್ತು ಇತರ ಪ್ರವಚನಗಳಲ್ಲಿ ನೀಡಿದ್ದಾರೆ</a:t>
            </a:r>
            <a:r>
              <a:rPr lang="en-IN" sz="2400" b="1" i="1" dirty="0">
                <a:solidFill>
                  <a:schemeClr val="tx1"/>
                </a:solidFill>
                <a:latin typeface="Times New Roman" pitchFamily="18" charset="0"/>
                <a:cs typeface="Times New Roman" pitchFamily="18" charset="0"/>
              </a:rPr>
              <a:t>.</a:t>
            </a:r>
            <a:r>
              <a:rPr lang="kn-IN" sz="2400" b="1" i="1" dirty="0">
                <a:solidFill>
                  <a:schemeClr val="tx1"/>
                </a:solidFill>
                <a:latin typeface="Times New Roman" pitchFamily="18" charset="0"/>
                <a:cs typeface="Times New Roman" pitchFamily="18" charset="0"/>
              </a:rPr>
              <a:t> ಈ ಪ್ರಸ್ತುತಿಯಲ್ಲಿ ಒಳಗೊಂಡಿರುವ ಭಗವಾನರ ಅಮೂಲ್ಯ ಸಂದೇಶಗಳ ಸಾರ ಇಲ್ಲಿದೆ.</a:t>
            </a:r>
          </a:p>
          <a:p>
            <a:r>
              <a:rPr lang="kn-IN" sz="2400" b="1" i="1" dirty="0">
                <a:solidFill>
                  <a:schemeClr val="tx1"/>
                </a:solidFill>
                <a:latin typeface="Times New Roman" pitchFamily="18" charset="0"/>
                <a:cs typeface="Times New Roman" pitchFamily="18" charset="0"/>
              </a:rPr>
              <a:t>ಎಲ್ಲಾ ಭಕ್ತರ ಜಾಗೃತಿಗಾಗಿ ಈ ವಿಷಯವನ್ನು ಎಲ್ಲ ಸಮಿತಿಗಳು ಮತ್ತು ಭಜನಾ ಮಂಡಲಿಗಳಲ್ಲಿ ವ್ಯಾಪಕವಾಗಿ ಹಂಚಿಕೊಳ್ಳಲು ವಿನಂತಿಸಿ.</a:t>
            </a:r>
            <a:endParaRPr lang="en-GB" sz="2400" dirty="0">
              <a:solidFill>
                <a:schemeClr val="tx1"/>
              </a:solidFill>
            </a:endParaRPr>
          </a:p>
          <a:p>
            <a:r>
              <a:rPr lang="kn-IN" dirty="0">
                <a:solidFill>
                  <a:schemeClr val="tx1"/>
                </a:solidFill>
              </a:rPr>
              <a:t>ಜೈ ಸಾಯಿ ರಾಮ್</a:t>
            </a:r>
            <a:endParaRPr lang="en-IN"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620689"/>
            <a:ext cx="1157730" cy="1030380"/>
          </a:xfrm>
          <a:prstGeom prst="rect">
            <a:avLst/>
          </a:prstGeom>
        </p:spPr>
      </p:pic>
    </p:spTree>
    <p:extLst>
      <p:ext uri="{BB962C8B-B14F-4D97-AF65-F5344CB8AC3E}">
        <p14:creationId xmlns:p14="http://schemas.microsoft.com/office/powerpoint/2010/main" val="212881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kn-IN" sz="2800" b="1" u="sng" dirty="0"/>
              <a:t>ರಾಧಾ ಮತ್ತು ಕೊಳಲು</a:t>
            </a:r>
            <a:endParaRPr lang="en-IN" sz="2800" b="1"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2636912"/>
            <a:ext cx="4695804" cy="3779465"/>
          </a:xfrm>
        </p:spPr>
      </p:pic>
      <p:sp>
        <p:nvSpPr>
          <p:cNvPr id="4" name="TextBox 3"/>
          <p:cNvSpPr txBox="1"/>
          <p:nvPr/>
        </p:nvSpPr>
        <p:spPr>
          <a:xfrm>
            <a:off x="179512" y="813336"/>
            <a:ext cx="3816424" cy="504753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1600" b="1" dirty="0">
                <a:solidFill>
                  <a:srgbClr val="A80000"/>
                </a:solidFill>
              </a:rPr>
              <a:t>ರಾಧೆಯ ಸಂದರ್ಭದಲ್ಲಿ, ಕೃಷ್ಣನು ಅವಳ ಹೃದಯವನ್ನು ಕಲಕಿದನು ಮತ್ತು ದೈವಿಕ ಆನಂದದ ಅಮೃತವನ್ನು ನೀಡಿದನು. ರಾಧಾ ತನ್ನ ಸಂಬಂಧಿಕರಲ್ಲಿ ಯಾರೊಂದಿಗೂ ಲಗತ್ತನ್ನು ಹೊಂದಿರಲಿಲ್ಲ. ರಾಧಾ ತನ್ನ ಪ್ರಾಣವನ್ನು ತ್ಯಜಿಸುವ ಮೊದಲು ಕೃಷ್ಣನು ಅವಳ ಮುಂದೆ</a:t>
            </a:r>
            <a:r>
              <a:rPr lang="en-IN" sz="1600" b="1" dirty="0">
                <a:solidFill>
                  <a:srgbClr val="A80000"/>
                </a:solidFill>
              </a:rPr>
              <a:t> </a:t>
            </a:r>
            <a:r>
              <a:rPr lang="kn-IN" sz="1600" b="1" dirty="0">
                <a:solidFill>
                  <a:srgbClr val="A80000"/>
                </a:solidFill>
              </a:rPr>
              <a:t>ಪ್ರತ್ಯಕ್ಷನಾಗಿ ಆಶೀರ್ವದಿಸಿದನು. ದೇವರು ತನ್ನನ್ನು ಒಳಗೊಂಡಂತೆ ಭಕ್ತರಿಗಾಗಿ ಏನನ್ನಾದರೂ ನೀಡುತ್ತಾನೆ. ಭಕ್ತರ ಹಿತದೃಷ್ಟಿಯಿಂದ ಆತನು ಮಾಡುವ ತ್ಯಾಗದಲ್ಲಿ ಯಾರೂ ಅವನನ್ನು ಸರಿಸಾಟಿಯಾಗಲಾರರು. ಕೃಷ್ಣ ರಾಧೆಗೆ ತನ್ನ ಜೀವನದ ಕೊನೆಯ ಕ್ಷಣದಲ್ಲಿ ಏನು ಬೇಕು ಎಂದು ಕೇಳಿದನು. ರಾಧಾ ಹೀಗೆ</a:t>
            </a:r>
            <a:r>
              <a:rPr lang="en-IN" sz="1600" b="1" dirty="0">
                <a:solidFill>
                  <a:srgbClr val="A80000"/>
                </a:solidFill>
              </a:rPr>
              <a:t> </a:t>
            </a:r>
            <a:r>
              <a:rPr lang="kn-IN" sz="1600" b="1" dirty="0">
                <a:solidFill>
                  <a:srgbClr val="A80000"/>
                </a:solidFill>
              </a:rPr>
              <a:t>ಹೇಳಿದಳು: </a:t>
            </a:r>
            <a:r>
              <a:rPr lang="en-IN" sz="1600" b="1" dirty="0">
                <a:solidFill>
                  <a:srgbClr val="A80000"/>
                </a:solidFill>
              </a:rPr>
              <a:t>“</a:t>
            </a:r>
            <a:r>
              <a:rPr lang="kn-IN" sz="1600" b="1" dirty="0">
                <a:solidFill>
                  <a:srgbClr val="A80000"/>
                </a:solidFill>
              </a:rPr>
              <a:t>ವೇದಗಳ ಸಾರವನ್ನು ಹೊರತೆಗೆಯಿರಿ ಮತ್ತು ಅದನ್ನು ನಿಮ್ಮ ಕೊಳಲಿನ ಶಾಶ್ವತ ಸಂಗೀತಕ್ಕೆ ಹರಿಯುವಂತೆ ಮಾಡಿ, ಓ ಕೃಷ್ಣ.</a:t>
            </a:r>
            <a:r>
              <a:rPr lang="en-IN" sz="1600" b="1" dirty="0">
                <a:solidFill>
                  <a:srgbClr val="A80000"/>
                </a:solidFill>
              </a:rPr>
              <a:t>”</a:t>
            </a:r>
            <a:r>
              <a:rPr lang="kn-IN" sz="1600" b="1" dirty="0">
                <a:solidFill>
                  <a:srgbClr val="A80000"/>
                </a:solidFill>
              </a:rPr>
              <a:t> ಕೃಷ್ಣನು ತನ್ನ ಕೊಳಲನ್ನು ತೆಗೆದು ಅದನ್ನು ನುಡಿಸಿದನು ಮತ್ತು ರಾಧಾ ಅವಳ ಕಣ್ಣುಗಳನ್ನು ಮುಚ್ಚಿದಾಗ, ಅವನು ಅದನ್ನು ಎಸೆದನು. ಅವನು ಅದನ್ನು ಮತ್ತೆ ಮುಟ್ಟಲೇ ಇಲ್ಲ. ಅವನು ರಾಧೆಗೆ ಆನಂದವನ್ನು ನೀಡಲು ಕೊಳಲನ್ನು ಅರ್ಪಿಸಿದನು.</a:t>
            </a:r>
          </a:p>
          <a:p>
            <a:r>
              <a:rPr lang="kn-IN" sz="1400" b="1" i="1" dirty="0">
                <a:solidFill>
                  <a:srgbClr val="A80000"/>
                </a:solidFill>
              </a:rPr>
              <a:t>-</a:t>
            </a:r>
            <a:r>
              <a:rPr lang="en-IN" sz="1400" b="1" i="1" dirty="0">
                <a:solidFill>
                  <a:srgbClr val="A80000"/>
                </a:solidFill>
              </a:rPr>
              <a:t> </a:t>
            </a:r>
            <a:r>
              <a:rPr lang="kn-IN" sz="1400" b="1" i="1" dirty="0">
                <a:solidFill>
                  <a:srgbClr val="A80000"/>
                </a:solidFill>
              </a:rPr>
              <a:t>4 ಸೆಪ್ಟೆಂಬರ್ 1996</a:t>
            </a:r>
            <a:endParaRPr lang="en-IN" sz="1100" b="1" i="1" dirty="0">
              <a:solidFill>
                <a:srgbClr val="A8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6095"/>
            <a:ext cx="3012926" cy="22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660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2800" b="1" u="sng" dirty="0"/>
              <a:t>ಮಂತ್ರದ ಆಂತರಿಕ ಮಹತ್ವ</a:t>
            </a:r>
            <a:endParaRPr lang="en-IN" sz="2800" b="1" dirty="0"/>
          </a:p>
        </p:txBody>
      </p:sp>
      <p:sp>
        <p:nvSpPr>
          <p:cNvPr id="4" name="TextBox 3"/>
          <p:cNvSpPr txBox="1"/>
          <p:nvPr/>
        </p:nvSpPr>
        <p:spPr>
          <a:xfrm>
            <a:off x="323528" y="3573016"/>
            <a:ext cx="8679128"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"ಕೃಷ್ಣನು ಐದು ಅಂಶಗಳ ಮೂರ್ತರೂಪ - ಆಕಾಶ, ಗಾಳಿ, ಅಗ್ನಿ, ನೀರು ಮತ್ತು ಭೂಮಿ. ಅವನು ಐದು ಜೀವ ಉಸಿರಾಟಗಳ ಮೂರ್ತರೂಪ - ಪ್ರಾಣ, ಅಪಾನ, ಸಮಾನ, ಉದಾನ ಮತ್ತು ವ್ಯಾನ.</a:t>
            </a:r>
          </a:p>
          <a:p>
            <a:r>
              <a:rPr lang="kn-IN" sz="2000" b="1" dirty="0">
                <a:solidFill>
                  <a:srgbClr val="A80000"/>
                </a:solidFill>
              </a:rPr>
              <a:t>"ಕ್ಲೀಮ್-ಕೃಷ್ಣಯ್ಯ-ಗೋವಿಂದಾಯ-ಗೋಪಿಜನವಲ್ಲಭಯ-ಸ್ವಾಃ."</a:t>
            </a:r>
          </a:p>
          <a:p>
            <a:r>
              <a:rPr lang="kn-IN" sz="2000" b="1" dirty="0">
                <a:solidFill>
                  <a:srgbClr val="A80000"/>
                </a:solidFill>
              </a:rPr>
              <a:t>ಈ ಮಂತ್ರವು ಭಾಗವತದ ಸಾರವನ್ನು ಒಳಗೊಂಡಿದೆ.</a:t>
            </a:r>
          </a:p>
          <a:p>
            <a:r>
              <a:rPr lang="kn-IN" sz="2000" b="1" dirty="0">
                <a:solidFill>
                  <a:srgbClr val="A80000"/>
                </a:solidFill>
              </a:rPr>
              <a:t>ಐದು ಹೆಸರುಗಳು ಐದು ಪ್ರಾಣಗಳನ್ನು ಪ್ರತಿನಿಧಿಸುತ್ತವೆ, ಕ್ಲೀಮ್ ಭೂಮಿಯನ್ನು ಸೂಚಿಸುತ್ತದೆ, ಕೃಷ್ಣಾಯ ನೀರನ್ನು ಸೂಚಿಸುತ್ತದೆ, ಗೋವಿಂದಾಯ ಅಗ್ನಿ (ಅಗ್ನಿ-ದೇವರು), ಗೋಪಿಜನವಲ್ಲಭಾಯ ವಾಯು (ಗಾಳಿ), ಸ್ವಾಹಾ ಆಕಾಶವನ್ನು ಸೂಚಿಸುತ್ತದೆ.</a:t>
            </a:r>
          </a:p>
          <a:p>
            <a:r>
              <a:rPr lang="kn-IN" sz="2000" b="1" dirty="0">
                <a:solidFill>
                  <a:srgbClr val="A80000"/>
                </a:solidFill>
              </a:rPr>
              <a:t>ಐದು ಅಂಶಗಳಲ್ಲಿ ದೈವವು ಅಂತರ್ಗತವಾಗಿರುವುದನ್ನು ನಾವು ಗುರುತಿಸಿದಾಗ, ಬ್ರಹ್ಮಾಂಡದಲ್ಲಿ ಈ ಐದು ಅಂಶಗಳು ಇಲ್ಲದಿರುವ ಸ್ಥಳವಿಲ್ಲ ಎಂದು ನಾವು ಅರಿತುಕೊಳ್ಳುತ್ತೇವೆ.</a:t>
            </a:r>
          </a:p>
          <a:p>
            <a:r>
              <a:rPr lang="kn-IN" sz="1600" b="1" i="1" dirty="0">
                <a:solidFill>
                  <a:srgbClr val="A80000"/>
                </a:solidFill>
              </a:rPr>
              <a:t>- 4 ಸೆಪ್ಟೆಂಬರ್ 2007</a:t>
            </a:r>
            <a:endParaRPr lang="en-IN" sz="1600" b="1" i="1" dirty="0">
              <a:solidFill>
                <a:srgbClr val="A8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2" y="980728"/>
            <a:ext cx="3600400" cy="1851670"/>
          </a:xfrm>
          <a:prstGeom prst="rect">
            <a:avLst/>
          </a:prstGeom>
        </p:spPr>
      </p:pic>
      <p:pic>
        <p:nvPicPr>
          <p:cNvPr id="1028" name="Picture 4" descr="See the source image">
            <a:extLst>
              <a:ext uri="{FF2B5EF4-FFF2-40B4-BE49-F238E27FC236}">
                <a16:creationId xmlns:a16="http://schemas.microsoft.com/office/drawing/2014/main" xmlns="" id="{A8BA58C9-528B-4451-9819-824A2FBF1C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6787" y="620688"/>
            <a:ext cx="4965693"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084377C4-24E1-4ED6-AC66-A369EE714E64}"/>
              </a:ext>
            </a:extLst>
          </p:cNvPr>
          <p:cNvSpPr txBox="1"/>
          <p:nvPr/>
        </p:nvSpPr>
        <p:spPr>
          <a:xfrm>
            <a:off x="4932040" y="2093165"/>
            <a:ext cx="3456384" cy="1323439"/>
          </a:xfrm>
          <a:prstGeom prst="rect">
            <a:avLst/>
          </a:prstGeom>
          <a:noFill/>
        </p:spPr>
        <p:txBody>
          <a:bodyPr wrap="square" rtlCol="0">
            <a:spAutoFit/>
          </a:bodyPr>
          <a:lstStyle/>
          <a:p>
            <a:pPr algn="ctr"/>
            <a:r>
              <a:rPr lang="kn-IN" sz="2000" b="1" dirty="0"/>
              <a:t>ಓಂ ಕ್ಲೀಮ್ ಕೃಷ್ಣಾಯ</a:t>
            </a:r>
          </a:p>
          <a:p>
            <a:pPr algn="ctr"/>
            <a:r>
              <a:rPr lang="kn-IN" sz="2000" b="1" dirty="0"/>
              <a:t>ಗೋವಿಂದಾಯ</a:t>
            </a:r>
          </a:p>
          <a:p>
            <a:pPr algn="ctr"/>
            <a:r>
              <a:rPr lang="kn-IN" sz="2000" b="1" dirty="0"/>
              <a:t>ಗೋಪಿ-ಜನ-ವಲ್ಲಭಾಯ</a:t>
            </a:r>
          </a:p>
          <a:p>
            <a:pPr algn="ctr"/>
            <a:r>
              <a:rPr lang="kn-IN" sz="2000" b="1" dirty="0"/>
              <a:t>ನಮಃ</a:t>
            </a:r>
            <a:endParaRPr lang="en-IN" sz="2000" b="1" dirty="0"/>
          </a:p>
        </p:txBody>
      </p:sp>
    </p:spTree>
    <p:extLst>
      <p:ext uri="{BB962C8B-B14F-4D97-AF65-F5344CB8AC3E}">
        <p14:creationId xmlns:p14="http://schemas.microsoft.com/office/powerpoint/2010/main" val="272415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2800" b="1" u="sng" dirty="0"/>
              <a:t>ಕೃಷ್ಣ- ತೃಷ್ಣ</a:t>
            </a:r>
            <a:endParaRPr lang="en-IN" sz="2800" b="1" u="sn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6296" y="1019367"/>
            <a:ext cx="1800200" cy="2643723"/>
          </a:xfrm>
        </p:spPr>
      </p:pic>
      <p:sp>
        <p:nvSpPr>
          <p:cNvPr id="4" name="TextBox 3"/>
          <p:cNvSpPr txBox="1"/>
          <p:nvPr/>
        </p:nvSpPr>
        <p:spPr>
          <a:xfrm>
            <a:off x="323528" y="821153"/>
            <a:ext cx="3024336" cy="53553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"ಕೃಷ್ಣನು ಗೋಕುಲದಲ್ಲಿ ಜನಿಸಿದನೆಂದು ನೀವು ಹೇಳಿದಾಗ, ಅವನು ಬೃಂದಾವನದಲ್ಲಿ ಬೆಳೆದನು, ಅವನು ಮಥುರಾವನ್ನು ಆಳಿದನು ಮತ್ತು ನಂತರ ಅವನು ದ್ವಾರಕದಲ್ಲಿ ಆಳಿದನು, ಆ ಹೇಳಿಕೆಗಳು ಏನನ್ನು ಸೂಚಿಸುತ್ತವೆ? ಮನಸ್ಸು ಅವನು ಹುಟ್ಟಿದ ಗೋಕುಲ, ಹೃದಯವು ಅವರು ಬೆಳೆಯುವ ಬೃಂದಾವನ, ಅಲ್ಲಿ ಆತನಿಗೆ ಪ್ರೇಮ (ದೈವಿಕ ಪ್ರೀತಿ) ಬೆಳೆಯುತ್ತದೆ, ಚಿತ್ ಅವನು ಆಳುವ ಮಥುರಾ ಮತ್ತು ನಿರ್ವಿಕಲ್ಪ ಹಂತವು ದ್ವಾರಕ, ಅಲ್ಲಿ ಅವನು ತನ್ನನ್ನು ಆಳುವ ದೊರೆಯಾಗಿ ಸ್ಥಾಪಿಸುತ್ತಾನೆ. ಈ ಹಂತಗಳಲ್ಲಿ ಕೃಷ್ಣ-ತೃಷ್ಣ (ಕೃಷ್ಣನ ಬಾಯಾರಿಕೆ) ಬೆಳೆಯುವಂತೆ ಮಾಡಿ ಮತ್ತು ನೀವು ನಿಮ್ಮನ್ನು ಉಳಿಸಿಕೊಳ್ಳುತ್ತೀರಿ! "</a:t>
            </a:r>
          </a:p>
          <a:p>
            <a:r>
              <a:rPr lang="kn-IN" b="1" dirty="0">
                <a:solidFill>
                  <a:srgbClr val="A80000"/>
                </a:solidFill>
              </a:rPr>
              <a:t>-ಎಸ್ಎಸ್ಎಸ್ ಸಂಪುಟ 6 - 1966</a:t>
            </a:r>
            <a:endParaRPr lang="en-IN" sz="14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019367"/>
            <a:ext cx="3494102" cy="4463222"/>
          </a:xfrm>
          <a:prstGeom prst="rect">
            <a:avLst/>
          </a:prstGeom>
        </p:spPr>
      </p:pic>
    </p:spTree>
    <p:extLst>
      <p:ext uri="{BB962C8B-B14F-4D97-AF65-F5344CB8AC3E}">
        <p14:creationId xmlns:p14="http://schemas.microsoft.com/office/powerpoint/2010/main" val="13218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kn-IN" u="sng" dirty="0"/>
              <a:t>ಓಂ ಶ್ರೀ ಸಾಯಿ ರಾಮ್</a:t>
            </a:r>
            <a:endParaRPr lang="en-IN" u="sng" dirty="0"/>
          </a:p>
        </p:txBody>
      </p:sp>
      <p:sp>
        <p:nvSpPr>
          <p:cNvPr id="3" name="Content Placeholder 2"/>
          <p:cNvSpPr>
            <a:spLocks noGrp="1"/>
          </p:cNvSpPr>
          <p:nvPr>
            <p:ph idx="1"/>
          </p:nvPr>
        </p:nvSpPr>
        <p:spPr>
          <a:xfrm>
            <a:off x="457200" y="908720"/>
            <a:ext cx="8229600" cy="5544616"/>
          </a:xfrm>
        </p:spPr>
        <p:txBody>
          <a:bodyPr>
            <a:normAutofit lnSpcReduction="10000"/>
          </a:bodyPr>
          <a:lstStyle/>
          <a:p>
            <a:pPr marL="0" indent="0" algn="ctr">
              <a:buNone/>
            </a:pPr>
            <a:endParaRPr lang="en-GB" b="1" dirty="0">
              <a:solidFill>
                <a:srgbClr val="A80000"/>
              </a:solidFill>
            </a:endParaRPr>
          </a:p>
          <a:p>
            <a:pPr marL="0" indent="0" algn="ctr">
              <a:buNone/>
            </a:pPr>
            <a:endParaRPr lang="en-GB" b="1" dirty="0">
              <a:solidFill>
                <a:srgbClr val="A80000"/>
              </a:solidFill>
            </a:endParaRPr>
          </a:p>
          <a:p>
            <a:pPr marL="0" indent="0" algn="ctr">
              <a:buNone/>
            </a:pPr>
            <a:endParaRPr lang="en-GB" b="1" dirty="0">
              <a:solidFill>
                <a:srgbClr val="A80000"/>
              </a:solidFill>
            </a:endParaRPr>
          </a:p>
          <a:p>
            <a:pPr marL="0" indent="0" algn="ctr">
              <a:buNone/>
            </a:pPr>
            <a:endParaRPr lang="en-GB" b="1" dirty="0">
              <a:solidFill>
                <a:srgbClr val="A80000"/>
              </a:solidFill>
            </a:endParaRPr>
          </a:p>
          <a:p>
            <a:pPr marL="0" indent="0" algn="ctr">
              <a:buNone/>
            </a:pPr>
            <a:endParaRPr lang="en-GB" b="1" dirty="0">
              <a:solidFill>
                <a:srgbClr val="A80000"/>
              </a:solidFill>
            </a:endParaRPr>
          </a:p>
          <a:p>
            <a:pPr marL="0" indent="0" algn="ctr">
              <a:buNone/>
            </a:pPr>
            <a:endParaRPr lang="en-GB" b="1" dirty="0">
              <a:solidFill>
                <a:srgbClr val="A80000"/>
              </a:solidFill>
            </a:endParaRPr>
          </a:p>
          <a:p>
            <a:pPr marL="0" indent="0" algn="ctr">
              <a:buNone/>
            </a:pPr>
            <a:r>
              <a:rPr lang="kn-IN" sz="6000" b="1" dirty="0"/>
              <a:t>ಧನ್ಯವಾದಗಳು</a:t>
            </a:r>
            <a:endParaRPr lang="en-GB" sz="6000" b="1" dirty="0"/>
          </a:p>
          <a:p>
            <a:pPr marL="0" indent="0" algn="ctr">
              <a:buNone/>
            </a:pPr>
            <a:r>
              <a:rPr lang="kn-IN" sz="6000" b="1" dirty="0"/>
              <a:t>ಜೈ ಸಾಯಿ ರಾಮ್</a:t>
            </a:r>
            <a:endParaRPr lang="en-GB" sz="6000" b="1" dirty="0"/>
          </a:p>
          <a:p>
            <a:pPr marL="0" indent="0" algn="ctr">
              <a:buNone/>
            </a:pPr>
            <a:endParaRPr lang="en-I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80728"/>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432048"/>
          </a:xfrm>
        </p:spPr>
        <p:txBody>
          <a:bodyPr>
            <a:normAutofit fontScale="90000"/>
          </a:bodyPr>
          <a:lstStyle/>
          <a:p>
            <a:r>
              <a:rPr lang="kn-IN" sz="3200" u="sng" dirty="0"/>
              <a:t>'ಕೃಷ್ಣ’</a:t>
            </a:r>
            <a:r>
              <a:rPr lang="en-IN" sz="3200" u="sng" dirty="0"/>
              <a:t> </a:t>
            </a:r>
            <a:r>
              <a:rPr lang="kn-IN" sz="3200" u="sng" dirty="0"/>
              <a:t>ಎನ್ನುವುದಕ್ಕೆ ವಿಭಿನ್ನ ಅರ್ಥಗಳು</a:t>
            </a:r>
            <a:endParaRPr lang="en-IN" sz="32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9992" y="2996952"/>
            <a:ext cx="3744416" cy="3744416"/>
          </a:xfrm>
        </p:spPr>
      </p:pic>
      <p:sp>
        <p:nvSpPr>
          <p:cNvPr id="4" name="TextBox 3"/>
          <p:cNvSpPr txBox="1"/>
          <p:nvPr/>
        </p:nvSpPr>
        <p:spPr>
          <a:xfrm>
            <a:off x="251520" y="692696"/>
            <a:ext cx="3888432" cy="53245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ಕೃಷ್ಣನ ಅವತಾರವು ಅತ್ಯಂತ ಆಕರ್ಷಕವಾದ ಅವತಾರವಾಗಿದೆ. "ಕೃಷ್ಣ" ಎಂಬ ಪದದ ಅರ್ಥವೇನೆಂದರೆ ಆಕರ್ಷಿಸುವವನು - "ಕರ್ಷತಿತಿ ಕೃಷ್ಣ" (ಕೃಷ್ಣನು ಆಕರ್ಷಿಸುವವನು). "ಕೃಷ್ಣಯತಿತಿ ಕೃಷ್ಣ" (ಕೃಷ್ಣನು ಕೃಷಿ ಮಾಡುವವನು) ಎಂಬುದು ಈ ಹೆಸರಿನ ಇನ್ನೊಂದು ವ್ಯುತ್ಪನ್ನವಾಗಿದೆ. ಇದರ ಅರ್ಥವೇನೆಂದರೆ ಕೃಷ್ಣನು ಭಕ್ತರ ಹೃದಯವನ್ನು ಕಳೆಗಳನ್ನು ತೆಗೆಯುವ ಮೂಲಕ ಉತ್ತಮ ಗುಣಗಳ ಬೀಜವನ್ನು ಬಿತ್ತುವ ಮತ್ತು ಪ್ರೀತಿಯ ಬೆಳೆ ಬೆಳೆಯುವ ಭಗವಂತ. "ಕುಷ್ಯತಿತಿ ಕೃಷ್ಣ" (ಕೃಷ್ಣನು ಆನಂದವನ್ನು ನೀಡುವವನು). ಕೃಷ್ಣ ಎಂದರೆ ನಮ್ಮ ಹೃದಯಗಳನ್ನು ಬೆಳೆಸುವವನು ಮತ್ತು ಅವರಲ್ಲಿ ಆನಂದದ ಬೆಳೆಯನ್ನು ಬೆಳೆಸುವವನು ಎಂದರ್ಥ.</a:t>
            </a:r>
          </a:p>
          <a:p>
            <a:r>
              <a:rPr lang="kn-IN" sz="1600" b="1" i="1" dirty="0">
                <a:solidFill>
                  <a:srgbClr val="A80000"/>
                </a:solidFill>
              </a:rPr>
              <a:t>-24 ಆಗಸ್ಟ್ 1989</a:t>
            </a:r>
            <a:endParaRPr lang="en-IN" sz="14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692696"/>
            <a:ext cx="1853952" cy="2178394"/>
          </a:xfrm>
          <a:prstGeom prst="rect">
            <a:avLst/>
          </a:prstGeom>
        </p:spPr>
      </p:pic>
    </p:spTree>
    <p:extLst>
      <p:ext uri="{BB962C8B-B14F-4D97-AF65-F5344CB8AC3E}">
        <p14:creationId xmlns:p14="http://schemas.microsoft.com/office/powerpoint/2010/main" val="88773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u="sng" dirty="0"/>
              <a:t>ಅವತಾರದ ಆಗಮನ</a:t>
            </a:r>
            <a:endParaRPr lang="en-IN" sz="2800" u="sng" dirty="0"/>
          </a:p>
        </p:txBody>
      </p:sp>
      <p:sp>
        <p:nvSpPr>
          <p:cNvPr id="4" name="TextBox 3"/>
          <p:cNvSpPr txBox="1"/>
          <p:nvPr/>
        </p:nvSpPr>
        <p:spPr>
          <a:xfrm>
            <a:off x="467544" y="2492896"/>
            <a:ext cx="324036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"ಅವತಾರವು ವ್ಯಕ್ತವಾಯಿತು. ಮಗುವಿನ ದೈವಿಕ ಪ್ರಭಾವವು ಸುತ್ತಮುತ್ತಲಿನ ಪ್ರದೇಶವನ್ನು ಬೆಳಗಿಸಿತು. ವಸುದೇವ ಮತ್ತು ದೇವಕಿ ಮಗುವಿಗೆ ನಮಸ್ಕರಿಸಿದರು. ಅವರಿಗೆ ಹೇಗೆ ಗೊತ್ತು? ದೇವರು ತಮ್ಮ ಮಗನಾಗಿ ಅವತರಿಸುತ್ತಾನೆ ಎಂದು ಅವರಿಗೆ ಮೊದಲೇ ಹೇಳಲಾಗಿತ್ತು. ಹಿಂದಿನ ರಾತ್ರಿ ಭಗವಂತನು ಅವರಿಗೆ ಕನಸಿನಲ್ಲಿ ಕಾಣಿಸಿಕೊಂಡನು ಮತ್ತು "ನಾನು ನಿಮ್ಮ ಗರ್ಭದಿಂದ ಮುಂಜಾನೆ ಜನ್ಮ ನೀಡುತ್ತೇನೆ" ಎಂದು ಹೇಳಿದನು. ಅವನು ದೇವರು ಎಂದು ಅವರಿಗೆ ತಿಳಿದಿತ್ತು "</a:t>
            </a:r>
          </a:p>
          <a:p>
            <a:r>
              <a:rPr lang="kn-IN" sz="1400" b="1" i="1" dirty="0">
                <a:solidFill>
                  <a:srgbClr val="A80000"/>
                </a:solidFill>
              </a:rPr>
              <a:t>-ಮೇ 1995 ಸಮ್ಮರ್ ಕೋರ್ಸ್</a:t>
            </a:r>
            <a:endParaRPr lang="en-IN" sz="1050" b="1" i="1" dirty="0">
              <a:solidFill>
                <a:srgbClr val="A8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07444"/>
            <a:ext cx="3744416" cy="5446422"/>
          </a:xfrm>
          <a:prstGeom prst="rect">
            <a:avLst/>
          </a:prstGeom>
        </p:spPr>
      </p:pic>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266924"/>
            <a:ext cx="2808312" cy="2082005"/>
          </a:xfrm>
        </p:spPr>
      </p:pic>
    </p:spTree>
    <p:extLst>
      <p:ext uri="{BB962C8B-B14F-4D97-AF65-F5344CB8AC3E}">
        <p14:creationId xmlns:p14="http://schemas.microsoft.com/office/powerpoint/2010/main" val="3764078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u="sng" dirty="0"/>
              <a:t>ಜನನದ ನಂತರ ಪವಾಡಗಳು</a:t>
            </a:r>
            <a:endParaRPr lang="en-IN" sz="2800" u="sng" dirty="0"/>
          </a:p>
        </p:txBody>
      </p:sp>
      <p:sp>
        <p:nvSpPr>
          <p:cNvPr id="4" name="TextBox 3"/>
          <p:cNvSpPr txBox="1"/>
          <p:nvPr/>
        </p:nvSpPr>
        <p:spPr>
          <a:xfrm>
            <a:off x="539552" y="4149080"/>
            <a:ext cx="806489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b="1" dirty="0">
                <a:solidFill>
                  <a:srgbClr val="A80000"/>
                </a:solidFill>
              </a:rPr>
              <a:t>ಭಗವಂತನು ವಸುದೇವನನ್ನು ಹೊರಗೆ ಕರೆದುಕೊಂಡು ಹೋಗುವಂತೆ ಸೂಚಿಸಿದನು. ಇದನ್ನು ಹೇಗೆ ಮಾಡಬೇಕಿತ್ತು? ವಸುದೇವ ಭಗವಂತನನ್ನು ಒಂದು ಚಿಕ್ಕ ಬುಟ್ಟಿಯಲ್ಲಿ ಇಟ್ಟು ಆಜ್ಞೆಯನ್ನು ಹೇಗೆ ಪೂರೈಸುವುದು ಎಂದು ಯೋಚಿಸಿದನು. ತಕ್ಷಣವೇ ಸರಪಣಿಗಳು ಸಡಿಲವಾದವು. ಬಾಗಿಲುಗಳು ತೆರೆದವು. ಮುಂಜಾನೆ ಮೂರು ಗಂಟೆಯಾಗಿತ್ತು. ದ್ವಾರಪಾಲಕರು ಗಾಢವಾದ</a:t>
            </a:r>
            <a:r>
              <a:rPr lang="en-IN" b="1" dirty="0">
                <a:solidFill>
                  <a:srgbClr val="A80000"/>
                </a:solidFill>
              </a:rPr>
              <a:t> </a:t>
            </a:r>
            <a:r>
              <a:rPr lang="kn-IN" b="1" dirty="0">
                <a:solidFill>
                  <a:srgbClr val="A80000"/>
                </a:solidFill>
              </a:rPr>
              <a:t>ನಿದ್ರೆಯಲ್ಲಿದ್ದರು. ಸುತ್ತಲೂ ಬೇರೆ ಯಾರೂ ಇರಲಿಲ್ಲ. ವಸುದೇವ ಸದ್ದಿಲ್ಲದೆ ಕಾರಾಗೃಹದಿಂದ ಹೊರನಡೆದನು. ಅವನು ಮುಂದುವರಿಯುತ್ತಿದ್ದಂತೆ, ಭಾರೀ ಮಳೆಯ ಸುರಿಮಳೆ - ಈ ಸಂದರ್ಭ ತೀವ್ರ ಸಂತೋಷ ಮತ್ತು ಶುದ್ಧತೆಯ ಸಂಕೇತ. ದೈವಿಕ ಆಗಮನದಲ್ಲಿ ಮೋಡಗಳು ಕೂಡ ಸಂಭ್ರಮಿಸಿದವು.</a:t>
            </a:r>
          </a:p>
          <a:p>
            <a:r>
              <a:rPr lang="kn-IN" sz="1400" b="1" i="1" dirty="0">
                <a:solidFill>
                  <a:srgbClr val="A80000"/>
                </a:solidFill>
              </a:rPr>
              <a:t>-ಮೇ 1995 ಸಮ್ಮರ್ ಕೋರ್ಸ್</a:t>
            </a:r>
            <a:endParaRPr lang="en-IN" sz="1100" b="1" i="1" dirty="0">
              <a:solidFill>
                <a:srgbClr val="A8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67062"/>
            <a:ext cx="3947349" cy="29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124743"/>
            <a:ext cx="3681252" cy="2622891"/>
          </a:xfrm>
          <a:prstGeom prst="rect">
            <a:avLst/>
          </a:prstGeom>
        </p:spPr>
      </p:pic>
    </p:spTree>
    <p:extLst>
      <p:ext uri="{BB962C8B-B14F-4D97-AF65-F5344CB8AC3E}">
        <p14:creationId xmlns:p14="http://schemas.microsoft.com/office/powerpoint/2010/main" val="364283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kn-IN" sz="2800" u="sng" dirty="0"/>
              <a:t>ಕೃಷ್ಣ ಎಂಟನೇ ಮಗುವಾಗಿ ಜನಿಸಿದ ಮಹತ್ವ</a:t>
            </a:r>
            <a:endParaRPr lang="en-IN" sz="2800" u="sng" dirty="0"/>
          </a:p>
        </p:txBody>
      </p:sp>
      <p:sp>
        <p:nvSpPr>
          <p:cNvPr id="4" name="TextBox 3"/>
          <p:cNvSpPr txBox="1"/>
          <p:nvPr/>
        </p:nvSpPr>
        <p:spPr>
          <a:xfrm>
            <a:off x="411523" y="4077072"/>
            <a:ext cx="8088671"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b="1" dirty="0">
                <a:solidFill>
                  <a:srgbClr val="A80000"/>
                </a:solidFill>
              </a:rPr>
              <a:t>“</a:t>
            </a:r>
            <a:r>
              <a:rPr lang="kn-IN" sz="2000" b="1" dirty="0">
                <a:solidFill>
                  <a:srgbClr val="A80000"/>
                </a:solidFill>
              </a:rPr>
              <a:t>ಶ್ರೀ ಕೃಷ್ಣನು ದೇವಕಿಯ ಎಂಟನೆಯ ಮಗನಾಗಿ ಜನಿಸಿದನು. ಇದು ಮಹತ್ವದ್ದು ಏಕೆಂದರೆ, ಯಮ, ನಿಯಮ, ಆಸನ, ಪ್ರಾಣಾಯಾಮ, ಪ್ರತ್ಯಾಹಾರ, ಧಾರಣ ಮತ್ತು ಧ್ಯಾನಗಳ ನಂತರ ಬರುವ ಸಮಾಧಿ ಆಧ್ಯಾತ್ಮಿಕ ಪ್ರಯತ್ನದ ಎಂಟನೇ ಹಂತವಾಗಿದೆ. ಇವುಗಳನ್ನು ಅಷ್ಟಾಂಗಯೋಗ, ಎಂಟು-ಪಟ್ಟಿನ ಶಿಸ್ತು ಎಂದು ಕರೆಯಲಾಗುತ್ತದೆ (ಏಳು ಹಂತಗಳನ್ನು ಯಶಸ್ವಿಯಾಗಿ ನಿರ್ವಹಿಸಿದ ನಂತರ ಮತ್ತು ಪ್ರಕ್ರಿಯೆಯಲ್ಲಿ ಮನಸ್ಸನ್ನು ಶುದ್ಧೀಕರಿಸಿದ ನಂತರವೇ ಭಗವಂತನನ್ನು ಕಾಣಬಹುದಾಗಿದೆ. ”</a:t>
            </a:r>
          </a:p>
          <a:p>
            <a:r>
              <a:rPr lang="kn-IN" sz="1600" b="1" i="1" dirty="0">
                <a:solidFill>
                  <a:srgbClr val="A80000"/>
                </a:solidFill>
              </a:rPr>
              <a:t>-24 ಆಗಸ್ಟ್ 1989</a:t>
            </a:r>
            <a:endParaRPr lang="en-IN" sz="1200" b="1" i="1" dirty="0">
              <a:solidFill>
                <a:srgbClr val="A80000"/>
              </a:solidFill>
            </a:endParaRPr>
          </a:p>
        </p:txBody>
      </p:sp>
      <p:sp>
        <p:nvSpPr>
          <p:cNvPr id="5" name="Content Placeholder 4"/>
          <p:cNvSpPr>
            <a:spLocks noGrp="1"/>
          </p:cNvSpPr>
          <p:nvPr>
            <p:ph idx="1"/>
          </p:nvPr>
        </p:nvSpPr>
        <p:spPr>
          <a:xfrm>
            <a:off x="373304" y="836711"/>
            <a:ext cx="8303152" cy="2953216"/>
          </a:xfrm>
        </p:spPr>
        <p:txBody>
          <a:bodyPr>
            <a:normAutofit fontScale="62500" lnSpcReduction="20000"/>
          </a:bodyPr>
          <a:lstStyle/>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36711"/>
            <a:ext cx="4725144" cy="295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5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sz="2800" b="1" u="sng" dirty="0"/>
              <a:t>ಹಣ್ಣುಗಳು ರತ್ನಕ್ಕೆ ತಿರುಗಿದವು!</a:t>
            </a:r>
            <a:endParaRPr lang="en-IN" sz="2800" b="1" u="sng" dirty="0"/>
          </a:p>
        </p:txBody>
      </p:sp>
      <p:sp>
        <p:nvSpPr>
          <p:cNvPr id="4" name="TextBox 3"/>
          <p:cNvSpPr txBox="1"/>
          <p:nvPr/>
        </p:nvSpPr>
        <p:spPr>
          <a:xfrm>
            <a:off x="266741" y="3471107"/>
            <a:ext cx="8486153"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b="1" dirty="0">
                <a:solidFill>
                  <a:srgbClr val="A80000"/>
                </a:solidFill>
              </a:rPr>
              <a:t>“</a:t>
            </a:r>
            <a:r>
              <a:rPr lang="kn-IN" b="1" dirty="0">
                <a:solidFill>
                  <a:srgbClr val="A80000"/>
                </a:solidFill>
              </a:rPr>
              <a:t>ಕೃಷ್ಣನು ಮೂರು ವರ್ಷ ವಯಸ್ಸಿನವನಾಗಿದ್ದಾಗ, ವಯಸ್ಸಾದ ಮಹಿಳೆಯೊಬ್ಬಳು ಕಾಡಿನಿಂದ ಹಣ್ಣುಗಳ ಬುಟ್ಟಿಯನ್ನು ಹೊತ್ತುಕೊಂಡು ಹೋಗುವುದನ್ನು ನೋಡಿದನು. ಕೃಷ್ಣನು ಅದು ಬೇಕೆಂದು ಬಯಸಿದನು. ಅವನು ಅದಕ್ಕೆ ತಕ್ಕ ಬೆಲೆ ಕೊಟ್ಟರೆ ಮಾತ್ರ ಅವುಗಳನ್ನು ಪಡೆಯಲು ಸಾಧ್ಯ ಎಂದು ವೃದ್ಧೆ ಹೇಳಿದಳು. ಕೃಷ್ಣ ಮುಗ್ಧವಾಗಿ ‘ಬೆಲೆ’ ಎಂಬ ಪದದ ಅರ್ಥವನ್ನು ಕೇಳಿದ. ಅದಕ್ಕೆ ಪ್ರತಿಯಾಗಿ ಏನನ್ನಾದರೂ ನೀಡಬೇಕೆಂದು ಹೇಳಿದಳು. ಕೃಷ್ಣನು ಒಳಗೆ ಹೋಗಿ ತನ್ನ ಮುಷ್ಟಿಯಲ್ಲಿ ಅಕ್ಕಿಯನ್ನು ತಂದನು. ಮಹಿಳೆ ಅಕ್ಕಿಯನ್ನು ತನ್ನ ಬುಟ್ಟಿಯಲ್ಲಿ ಇಟ್ಟು ಕೃಷ್ಣನಿಗೆ ಕೆಲವು ಹಣ್ಣುಗಳನ್ನು ಕೊಟ್ಟಳು. ಮಗುವಿನ ಸೌಂದರ್ಯದಿಂದ ಅವಳು ಆಕರ್ಷಿತಳಾಗಿದ್ದಳು. ಅವಳು ತನ್ನ ಕುಟೀರಕ್ಕೆ ಹಿಂದಿರುಗುತ್ತಿದ್ದಾಗ, ಬುಟ್ಟಿ ಭಾರವಾಗುತ್ತಿದೆ ಎಂದು ಅವಳು ಭಾವಿಸಿದಳು. ಅವಳು ಅದನ್ನು ತನ್ನ ಗುಡಿಸಲಿನಲ್ಲಿ ಇರಿಸಿದಾಗ, ಎಲ್ಲಾ ಅಕ್ಕಿ ಧಾನ್ಯಗಳು ಅಮೂಲ್ಯ ರತ್ನಗಳಾಗಿ ಬದಲಾಗಿರುವುದನ್ನು ಕಂಡು ಅವಳು ಆಶ್ಚರ್ಯಚಕಿತಳಾದಳು!</a:t>
            </a:r>
          </a:p>
          <a:p>
            <a:r>
              <a:rPr lang="kn-IN" sz="1400" b="1" i="1" dirty="0">
                <a:solidFill>
                  <a:srgbClr val="A80000"/>
                </a:solidFill>
              </a:rPr>
              <a:t>-28 ಆಗಸ್ಟ್ 1994</a:t>
            </a:r>
            <a:endParaRPr lang="en-IN" sz="1100" b="1" i="1" dirty="0">
              <a:solidFill>
                <a:srgbClr val="A8000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301144"/>
            <a:ext cx="2344719" cy="312785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 y="704850"/>
            <a:ext cx="4000500" cy="2724150"/>
          </a:xfrm>
          <a:prstGeom prst="rect">
            <a:avLst/>
          </a:prstGeom>
        </p:spPr>
      </p:pic>
    </p:spTree>
    <p:extLst>
      <p:ext uri="{BB962C8B-B14F-4D97-AF65-F5344CB8AC3E}">
        <p14:creationId xmlns:p14="http://schemas.microsoft.com/office/powerpoint/2010/main" val="27417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Autofit/>
          </a:bodyPr>
          <a:lstStyle/>
          <a:p>
            <a:pPr algn="l"/>
            <a:r>
              <a:rPr lang="kn-IN" sz="2800" u="sng" dirty="0"/>
              <a:t>ಕೃಷ್ಣನ ಕುಚೇಷ್ಟೆಗಳ ಅರ್ಥ ...</a:t>
            </a:r>
            <a:endParaRPr lang="en-IN" sz="28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4728" y="2996952"/>
            <a:ext cx="3247172" cy="3459540"/>
          </a:xfrm>
        </p:spPr>
      </p:pic>
      <p:sp>
        <p:nvSpPr>
          <p:cNvPr id="4" name="TextBox 3"/>
          <p:cNvSpPr txBox="1"/>
          <p:nvPr/>
        </p:nvSpPr>
        <p:spPr>
          <a:xfrm>
            <a:off x="323528" y="836712"/>
            <a:ext cx="4032448" cy="5847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n-IN" sz="2000" b="1" dirty="0">
                <a:solidFill>
                  <a:srgbClr val="A80000"/>
                </a:solidFill>
              </a:rPr>
              <a:t>"ಕೃಷ್ಣನು ಗೋಪಿಯರ ಮನೆಗಳಿಗೆ ಭೇಟಿ ನೀಡುತ್ತಿದ್ದನು ಮತ್ತು ಮೊಸರು ಮತ್ತು ಹಾಲನ್ನು ಕುಡಿಯುತ್ತಿದ್ದನು. ಈ ಕ್ರಿಯೆಯ ಸಾಂಕೇತಿಕ ಅರ್ಥವು ಶುದ್ಧವಾದ ಬಿಳಿ ಮೊಸರು ಮತ್ತು ಹಾಲಿನಿಂದ ಪ್ರತಿನಿಧಿಸಲ್ಪಡುವ ಸತ್ತ್ವಕ್ಕೆ ಕೃಷ್ಣನ ಆದ್ಯತೆಯಾಗಿದೆ.</a:t>
            </a:r>
          </a:p>
          <a:p>
            <a:r>
              <a:rPr lang="kn-IN" sz="2000" b="1" dirty="0">
                <a:solidFill>
                  <a:srgbClr val="A80000"/>
                </a:solidFill>
              </a:rPr>
              <a:t>ಯಶೋದೆ ಅರ್ಪಿಸಿದ ಬೆಣ್ಣೆಗಿಂತ ಗೋಪಿಯರ ಮನೆಯಲ್ಲಿ ಬೆಣ್ಣೆಯನ್ನು ಸ್ವೀಕರಿಸಲು</a:t>
            </a:r>
            <a:r>
              <a:rPr lang="en-IN" sz="2000" b="1" dirty="0">
                <a:solidFill>
                  <a:srgbClr val="A80000"/>
                </a:solidFill>
              </a:rPr>
              <a:t> </a:t>
            </a:r>
            <a:r>
              <a:rPr lang="kn-IN" sz="2000" b="1" dirty="0">
                <a:solidFill>
                  <a:srgbClr val="A80000"/>
                </a:solidFill>
              </a:rPr>
              <a:t>ಕಾರಣವನ್ನು ಕೃಷ್ಣನು ಯಶೋದೆಗೆ ವಿವರಿಸಿದನು. ಗೋಪಿಕೆಯರ ಹೃದಯಗಳು ಶುದ್ಧವಾಗಿದ್ದವು ಮತ್ತು ಕೃಷ್ಣನ ಮೇಲೆ ನಿಸ್ವಾರ್ಥ ಭಕ್ತಿ ತುಂಬಿತ್ತು. ಅವರ ಭಕ್ತಿ ಯಶೋದೆಯ ತಾಯಿಯ ವಾತ್ಸಲ್ಯಕ್ಕಿಂತ ಶ್ರೇಷ್ಠವಾಗಿತ್ತು, ಅದು ಸ್ವಾರ್ಥದ ಕಳಂಕವನ್ನು ಹೊಂದಿತ್ತು. ಯಶೋದೆಗೆ ಕೃಷ್ಣ ಹೇಳಿದ:</a:t>
            </a:r>
          </a:p>
          <a:p>
            <a:r>
              <a:rPr lang="kn-IN" sz="2000" b="1" dirty="0">
                <a:solidFill>
                  <a:srgbClr val="A80000"/>
                </a:solidFill>
              </a:rPr>
              <a:t>"ನಾನು ಶುದ್ಧ ಮತ್ತು ನಿಸ್ವಾರ್ಥಿಗಳ ಹೃದಯಕ್ಕೆ ಆಕರ್ಷಿತನಾಗುತ್ತೇನೆ."</a:t>
            </a:r>
          </a:p>
          <a:p>
            <a:r>
              <a:rPr lang="kn-IN" sz="1600" b="1" i="1" dirty="0">
                <a:solidFill>
                  <a:srgbClr val="A80000"/>
                </a:solidFill>
              </a:rPr>
              <a:t>-4 ಸೆಪ್ಟೆಂಬರ್ 1996</a:t>
            </a:r>
            <a:endParaRPr lang="en-GB" sz="1600" b="1" i="1" dirty="0">
              <a:solidFill>
                <a:srgbClr val="A8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4123"/>
            <a:ext cx="3188406" cy="2396926"/>
          </a:xfrm>
          <a:prstGeom prst="rect">
            <a:avLst/>
          </a:prstGeom>
        </p:spPr>
      </p:pic>
    </p:spTree>
    <p:extLst>
      <p:ext uri="{BB962C8B-B14F-4D97-AF65-F5344CB8AC3E}">
        <p14:creationId xmlns:p14="http://schemas.microsoft.com/office/powerpoint/2010/main" val="268803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kn-IN" sz="2800" b="1" u="sng" dirty="0"/>
              <a:t>ಭಗವಂತನ ಹೆಜ್ಜೆಗಳನ್ನು ಅನುಸರಿಸಿ!</a:t>
            </a:r>
            <a:endParaRPr lang="en-IN" sz="2800" b="1" u="sn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9628" y="2924944"/>
            <a:ext cx="3466435" cy="3599781"/>
          </a:xfrm>
        </p:spPr>
      </p:pic>
      <p:sp>
        <p:nvSpPr>
          <p:cNvPr id="4" name="TextBox 3"/>
          <p:cNvSpPr txBox="1"/>
          <p:nvPr/>
        </p:nvSpPr>
        <p:spPr>
          <a:xfrm>
            <a:off x="4283968" y="1052736"/>
            <a:ext cx="4392488" cy="535531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IN" b="1" dirty="0">
                <a:solidFill>
                  <a:srgbClr val="A80000"/>
                </a:solidFill>
              </a:rPr>
              <a:t>“</a:t>
            </a:r>
            <a:r>
              <a:rPr lang="kn-IN" b="1" dirty="0">
                <a:solidFill>
                  <a:srgbClr val="A80000"/>
                </a:solidFill>
              </a:rPr>
              <a:t>ಕೃಷ್ಣನು ಯಾವಾಗಲೂ ತನ್ನ ಕುಚೇಷ್ಟೆಗಳನ್ನು ಆಡಿದ ನಂತರ ಗೋಪಿಕೆಯರನ್ನು ತಪ್ಪಿಸುತ್ತಿದ್ದನು. ಆದರೆ ಒಮ್ಮೆ, ಅವರ ಮೇಲಿನ ಕರುಣೆಯಿಂದ, ಅವರು ಆತನನ್ನು ಪತ್ತೆಹಚ್ಚುವ ಸುಳಿವನ್ನು ನೀಡಲು ಬಯಸಿದನು. ಒಂದು ದಿನ ಅವರೆಲ್ಲರೂ ಕೃಷ್ಣನನ್ನು ಹಿಡಿಯಲು ತಮ್ಮ ಮನೆಗಳ ಸುತ್ತ ಕಾಯುತ್ತಿದ್ದರು. ಕೃಷ್ಣ ಕಳ್ಳತನವಾಗಿ ಮನೆಯೊಳಗೆ ಹೋದನು, ಹಾಲಿನ ಮಡಕೆಯನ್ನು ಮುರಿದು ಸದ್ದಿಲ್ಲದೆ ಬಚ್ಚಿಟ್ಟುಕೊಂಡನು. ಗೋಪಿಕೆಯರು ಅವನು ಮಡಕೆಯನ್ನು ಮುರಿದಿರುವುದನ್ನು ಕಂಡು ಆತನನ್ನು ಪತ್ತೆಹಚ್ಚಲು ಪ್ರಯತ್ನಿಸಿದರು. ಅವನು ಬಿಟ್ಟ ಹಾಲಿನ ಬಿಳಿ ಹೆಜ್ಜೆಗಳು ಅವರಿಗೆ ಅವನ ಅಡಗುತಾಣವನ್ನು ಬಹಿರಂಗಪಡಿಸಿದವು. ನಂತರ, ಕೃಷ್ಣ ಅವರಿಗೆ ಆಧ್ಯಾತ್ಮಿಕ ಸತ್ಯವನ್ನು ಬಹಿರಂಗಪಡಿಸಿದನು, ಅವರು ಭಗವಂತನ ಹೆಜ್ಜೆಯನ್ನು ಅನುಸರಿಸಿದರೆ ಅವರು ಆತನನ್ನು ಅರಿತುಕೊಳ್ಳುತ್ತಾರೆ. </a:t>
            </a:r>
            <a:r>
              <a:rPr lang="en-IN" b="1" dirty="0">
                <a:solidFill>
                  <a:srgbClr val="A80000"/>
                </a:solidFill>
              </a:rPr>
              <a:t>“</a:t>
            </a:r>
            <a:r>
              <a:rPr lang="kn-IN" b="1" dirty="0">
                <a:solidFill>
                  <a:srgbClr val="A80000"/>
                </a:solidFill>
              </a:rPr>
              <a:t>ನನ್ನ ಹೆಜ್ಜೆಗಳನ್ನು ಅನುಸರಿಸಿ ಮತ್ತು ನೀವು ನನ್ನನ್ನು ಕಾಣುವಿರಿ</a:t>
            </a:r>
            <a:r>
              <a:rPr lang="en-IN" b="1" dirty="0">
                <a:solidFill>
                  <a:srgbClr val="A80000"/>
                </a:solidFill>
              </a:rPr>
              <a:t>”</a:t>
            </a:r>
            <a:r>
              <a:rPr lang="kn-IN" b="1" dirty="0">
                <a:solidFill>
                  <a:srgbClr val="A80000"/>
                </a:solidFill>
              </a:rPr>
              <a:t> ಎಂದು ಕೃಷ್ಣ ಗೋಪಿಕೆಯರಿಗೆ ಹೇಳಿದನು.</a:t>
            </a:r>
            <a:r>
              <a:rPr lang="en-IN" b="1" dirty="0">
                <a:solidFill>
                  <a:srgbClr val="A80000"/>
                </a:solidFill>
              </a:rPr>
              <a:t>”</a:t>
            </a:r>
            <a:endParaRPr lang="kn-IN" b="1" dirty="0">
              <a:solidFill>
                <a:srgbClr val="A80000"/>
              </a:solidFill>
            </a:endParaRPr>
          </a:p>
          <a:p>
            <a:r>
              <a:rPr lang="kn-IN" sz="1400" b="1" i="1" dirty="0">
                <a:solidFill>
                  <a:srgbClr val="A80000"/>
                </a:solidFill>
              </a:rPr>
              <a:t>-4 ಸೆಪ್ಟೆಂಬರ್ 1996</a:t>
            </a:r>
            <a:endParaRPr lang="en-IN" sz="1100" b="1" i="1" dirty="0">
              <a:solidFill>
                <a:srgbClr val="A8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764704"/>
            <a:ext cx="3053454" cy="2086527"/>
          </a:xfrm>
          <a:prstGeom prst="rect">
            <a:avLst/>
          </a:prstGeom>
        </p:spPr>
      </p:pic>
    </p:spTree>
    <p:extLst>
      <p:ext uri="{BB962C8B-B14F-4D97-AF65-F5344CB8AC3E}">
        <p14:creationId xmlns:p14="http://schemas.microsoft.com/office/powerpoint/2010/main" val="99340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1783</Words>
  <Application>Microsoft Office PowerPoint</Application>
  <PresentationFormat>On-screen Show (4:3)</PresentationFormat>
  <Paragraphs>120</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ಓಂ ಶ್ರೀ ಸಾಯಿ ರಾಮ್</vt:lpstr>
      <vt:lpstr>ಓಂ ಶ್ರೀ ಸಾಯಿ ರಾಮ್</vt:lpstr>
      <vt:lpstr>'ಕೃಷ್ಣ’ ಎನ್ನುವುದಕ್ಕೆ ವಿಭಿನ್ನ ಅರ್ಥಗಳು</vt:lpstr>
      <vt:lpstr>ಅವತಾರದ ಆಗಮನ</vt:lpstr>
      <vt:lpstr>ಜನನದ ನಂತರ ಪವಾಡಗಳು</vt:lpstr>
      <vt:lpstr>ಕೃಷ್ಣ ಎಂಟನೇ ಮಗುವಾಗಿ ಜನಿಸಿದ ಮಹತ್ವ</vt:lpstr>
      <vt:lpstr>ಹಣ್ಣುಗಳು ರತ್ನಕ್ಕೆ ತಿರುಗಿದವು!</vt:lpstr>
      <vt:lpstr>ಕೃಷ್ಣನ ಕುಚೇಷ್ಟೆಗಳ ಅರ್ಥ ...</vt:lpstr>
      <vt:lpstr>ಭಗವಂತನ ಹೆಜ್ಜೆಗಳನ್ನು ಅನುಸರಿಸಿ!</vt:lpstr>
      <vt:lpstr>ಕೃಷ್ಣನ ದೈವತ್ವ ಬಹಿರಂಗವಾಯಿತು</vt:lpstr>
      <vt:lpstr>ಪ್ರೇಮ ಮತ್ತು ಬಾಂಧವ್ಯ</vt:lpstr>
      <vt:lpstr>ಶ್ರೀ ಕೃಷ್ಣನ ಮೈಬಣ್ಣ</vt:lpstr>
      <vt:lpstr>ಕೃಷ್ಣನು ತೆಗೆದುಕೊಂಡ ಮೂರು ಪ್ರತಿಜ್ಞೆಗಳು</vt:lpstr>
      <vt:lpstr>ರಾಧಾ ಮತ್ತು ಗೋಪಿಕೆಯರು - ಪ್ರಜ್ಞಾನಂ ಬ್ರಹ್ಮ</vt:lpstr>
      <vt:lpstr>8 ಧರ್ಮಪತ್ನಿಯರ ಅಂತರಾರ್ಥ</vt:lpstr>
      <vt:lpstr>ಹದಿನಾರು ಸಾವಿರ ಗೋಪಿಕೆಯರು</vt:lpstr>
      <vt:lpstr>ಕೃಷ್ಣನ ಕ್ರಿಯೆಗಳ ಆಂತರಿಕ ಮಹತ್ವ</vt:lpstr>
      <vt:lpstr>ರಾಧಾ ಮತ್ತು ಕೃಷ್ಣ</vt:lpstr>
      <vt:lpstr>ರಾಧಾ ಮತ್ತು ಕೃಷ್ಣ</vt:lpstr>
      <vt:lpstr>ರಾಧಾ ಮತ್ತು ಕೊಳಲು</vt:lpstr>
      <vt:lpstr>ಮಂತ್ರದ ಆಂತರಿಕ ಮಹತ್ವ</vt:lpstr>
      <vt:lpstr>ಕೃಷ್ಣ- ತೃಷ್ಣ</vt:lpstr>
      <vt:lpstr>ಓಂ ಶ್ರೀ ಸಾಯಿ ರಾಮ್</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59</cp:revision>
  <dcterms:created xsi:type="dcterms:W3CDTF">2021-08-14T05:44:57Z</dcterms:created>
  <dcterms:modified xsi:type="dcterms:W3CDTF">2021-08-28T14:34:25Z</dcterms:modified>
</cp:coreProperties>
</file>