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  <p:sldMasterId id="2147483699" r:id="rId2"/>
    <p:sldMasterId id="2147483722" r:id="rId3"/>
    <p:sldMasterId id="2147483734" r:id="rId4"/>
    <p:sldMasterId id="2147483746" r:id="rId5"/>
  </p:sldMasterIdLst>
  <p:notesMasterIdLst>
    <p:notesMasterId r:id="rId31"/>
  </p:notesMasterIdLst>
  <p:sldIdLst>
    <p:sldId id="297" r:id="rId6"/>
    <p:sldId id="293" r:id="rId7"/>
    <p:sldId id="313" r:id="rId8"/>
    <p:sldId id="280" r:id="rId9"/>
    <p:sldId id="315" r:id="rId10"/>
    <p:sldId id="316" r:id="rId11"/>
    <p:sldId id="294" r:id="rId12"/>
    <p:sldId id="317" r:id="rId13"/>
    <p:sldId id="286" r:id="rId14"/>
    <p:sldId id="314" r:id="rId15"/>
    <p:sldId id="320" r:id="rId16"/>
    <p:sldId id="266" r:id="rId17"/>
    <p:sldId id="321" r:id="rId18"/>
    <p:sldId id="268" r:id="rId19"/>
    <p:sldId id="298" r:id="rId20"/>
    <p:sldId id="322" r:id="rId21"/>
    <p:sldId id="323" r:id="rId22"/>
    <p:sldId id="263" r:id="rId23"/>
    <p:sldId id="325" r:id="rId24"/>
    <p:sldId id="326" r:id="rId25"/>
    <p:sldId id="299" r:id="rId26"/>
    <p:sldId id="327" r:id="rId27"/>
    <p:sldId id="275" r:id="rId28"/>
    <p:sldId id="288" r:id="rId29"/>
    <p:sldId id="31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hasyam mahendra Goud" initials="BmG" lastIdx="1" clrIdx="0">
    <p:extLst>
      <p:ext uri="{19B8F6BF-5375-455C-9EA6-DF929625EA0E}">
        <p15:presenceInfo xmlns:p15="http://schemas.microsoft.com/office/powerpoint/2012/main" userId="S::20250@hexaware.com::086f044a-333c-42fe-981e-c537b0c5e4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65E7"/>
    <a:srgbClr val="A40000"/>
    <a:srgbClr val="3E0000"/>
    <a:srgbClr val="47CFFF"/>
    <a:srgbClr val="7676FA"/>
    <a:srgbClr val="C7C1ED"/>
    <a:srgbClr val="9276FA"/>
    <a:srgbClr val="3A3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498DE-133A-4E82-BAB6-728E5F6DF6EE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027DF-1E0A-4F78-9A14-30ED1D9D5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8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8FD2D-21A0-4FF0-A609-4E15555E15E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6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93709-84B1-4709-A286-82096FA75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6723DA-2EDF-4C34-B3A8-6CE7F4930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B05A80-B993-4465-95B0-F89C8C100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A878F0-BEAE-4E49-9468-37159B71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7C4868-9E4F-4F57-B6AC-066AEE2D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02799A-13A0-4559-90F8-5BE7BA313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7E981A-FD93-4F30-96C7-8922A8878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391526-E37C-4EA2-920E-26C1ED70B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859866-FE8B-4B4B-BB50-B43ECA6F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0AD912-140A-44AD-9DA2-5EB3AF7D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9EA5E9A-F893-4B04-A233-AC5677DEE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AE203F-A23C-484E-9236-21C3038E1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3A549-0888-4C01-8D1E-2018B1314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4886DF-3285-4CBD-B1EA-AE7573FC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AA3662-3C86-4E90-ADEC-658C5C77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9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72"/>
          <p:cNvSpPr txBox="1">
            <a:spLocks noChangeArrowheads="1"/>
          </p:cNvSpPr>
          <p:nvPr/>
        </p:nvSpPr>
        <p:spPr bwMode="auto">
          <a:xfrm>
            <a:off x="11582400" y="64008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ct val="50000"/>
              </a:spcBef>
            </a:pPr>
            <a:endParaRPr lang="en-US" sz="1599" dirty="0">
              <a:solidFill>
                <a:srgbClr val="DD6021"/>
              </a:solidFill>
              <a:latin typeface="HelveticaNeue Condensed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35457" y="6494082"/>
            <a:ext cx="2847254" cy="24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99" dirty="0">
                <a:solidFill>
                  <a:srgbClr val="B0B3B2"/>
                </a:solidFill>
              </a:rPr>
              <a:t>© Hexaware Technologies. All rights reserved. </a:t>
            </a: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5" y="-22746"/>
            <a:ext cx="12191999" cy="1320119"/>
          </a:xfrm>
          <a:prstGeom prst="rect">
            <a:avLst/>
          </a:prstGeom>
          <a:gradFill>
            <a:gsLst>
              <a:gs pos="23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07" tIns="60904" rIns="121807" bIns="60904" numCol="1" rtlCol="0" anchor="t" anchorCtr="0" compatLnSpc="1">
            <a:prstTxWarp prst="textNoShape">
              <a:avLst/>
            </a:prstTxWarp>
          </a:bodyPr>
          <a:lstStyle/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5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6" name="Text Box 72"/>
          <p:cNvSpPr txBox="1">
            <a:spLocks noChangeArrowheads="1"/>
          </p:cNvSpPr>
          <p:nvPr userDrawn="1"/>
        </p:nvSpPr>
        <p:spPr bwMode="auto">
          <a:xfrm>
            <a:off x="11582400" y="64008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ct val="50000"/>
              </a:spcBef>
            </a:pPr>
            <a:endParaRPr lang="en-US" sz="1599" dirty="0">
              <a:solidFill>
                <a:srgbClr val="DD6021"/>
              </a:solidFill>
              <a:latin typeface="HelveticaNeue Condensed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674581" y="2404538"/>
            <a:ext cx="5308600" cy="16240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>
              <a:defRPr sz="4263" b="1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Arial bold (font size 42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279564" y="6433411"/>
            <a:ext cx="1556836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99" dirty="0">
                <a:solidFill>
                  <a:prstClr val="black"/>
                </a:solidFill>
              </a:rPr>
              <a:t>www.hexaware.com</a:t>
            </a:r>
          </a:p>
        </p:txBody>
      </p:sp>
      <p:sp>
        <p:nvSpPr>
          <p:cNvPr id="19" name="Text Box 16"/>
          <p:cNvSpPr txBox="1">
            <a:spLocks noChangeArrowheads="1"/>
          </p:cNvSpPr>
          <p:nvPr userDrawn="1"/>
        </p:nvSpPr>
        <p:spPr bwMode="auto">
          <a:xfrm>
            <a:off x="235457" y="6494082"/>
            <a:ext cx="2847254" cy="24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99" dirty="0">
                <a:solidFill>
                  <a:srgbClr val="B0B3B2"/>
                </a:solidFill>
              </a:rPr>
              <a:t>© Hexaware Technologies. All rights reserved. 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0205" y="272753"/>
            <a:ext cx="1950720" cy="7958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50" y="1085919"/>
            <a:ext cx="4419600" cy="4733925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2470394" y="2186593"/>
            <a:ext cx="1322285" cy="562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Passionate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Employees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147228" y="3466265"/>
            <a:ext cx="1251248" cy="562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 Black" panose="020B0A04020102020204" pitchFamily="34" charset="0"/>
              </a:rPr>
              <a:t>Innovative</a:t>
            </a:r>
          </a:p>
          <a:p>
            <a:r>
              <a:rPr lang="en-US" sz="1600" b="1" dirty="0">
                <a:solidFill>
                  <a:prstClr val="black"/>
                </a:solidFill>
                <a:latin typeface="Arial Black" panose="020B0A04020102020204" pitchFamily="34" charset="0"/>
              </a:rPr>
              <a:t>Services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2659839" y="4148955"/>
            <a:ext cx="1303733" cy="562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4546A"/>
                </a:solidFill>
                <a:latin typeface="Arial Black" panose="020B0A04020102020204" pitchFamily="34" charset="0"/>
              </a:rPr>
              <a:t>Delighted</a:t>
            </a:r>
          </a:p>
          <a:p>
            <a:pPr algn="ctr"/>
            <a:r>
              <a:rPr lang="en-US" sz="1600" b="1" dirty="0">
                <a:solidFill>
                  <a:srgbClr val="44546A"/>
                </a:solidFill>
                <a:latin typeface="Arial Black" panose="020B0A04020102020204" pitchFamily="34" charset="0"/>
              </a:rPr>
              <a:t>Customers</a:t>
            </a:r>
          </a:p>
        </p:txBody>
      </p:sp>
    </p:spTree>
    <p:extLst>
      <p:ext uri="{BB962C8B-B14F-4D97-AF65-F5344CB8AC3E}">
        <p14:creationId xmlns:p14="http://schemas.microsoft.com/office/powerpoint/2010/main" val="61958169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684" y="1576515"/>
            <a:ext cx="11373491" cy="48976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98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3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3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3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3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8708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oxes without Top P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1159" y="1580016"/>
            <a:ext cx="5426192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Tx/>
              <a:buFont typeface="Times" pitchFamily="18" charset="0"/>
              <a:buNone/>
              <a:tabLst/>
              <a:defRPr sz="2131">
                <a:solidFill>
                  <a:srgbClr val="4D4D4D"/>
                </a:solidFill>
              </a:defRPr>
            </a:lvl1pPr>
            <a:lvl2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2pPr>
            <a:lvl3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3pPr>
            <a:lvl4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4pPr>
            <a:lvl5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5pPr>
          </a:lstStyle>
          <a:p>
            <a:pPr marL="456777" marR="0" lvl="0" indent="-456777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Tx/>
              <a:buFont typeface="Times" pitchFamily="18" charset="0"/>
              <a:buChar char="•"/>
              <a:tabLst/>
              <a:defRPr/>
            </a:pPr>
            <a:r>
              <a:rPr lang="en-US" dirty="0"/>
              <a:t>Click to edit Master text styles (Arial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359408" y="1588161"/>
            <a:ext cx="5426192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Tx/>
              <a:buFont typeface="Times" pitchFamily="18" charset="0"/>
              <a:buNone/>
              <a:tabLst/>
              <a:defRPr sz="2131">
                <a:solidFill>
                  <a:srgbClr val="4D4D4D"/>
                </a:solidFill>
              </a:defRPr>
            </a:lvl1pPr>
            <a:lvl2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2pPr>
            <a:lvl3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3pPr>
            <a:lvl4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4pPr>
            <a:lvl5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5pPr>
          </a:lstStyle>
          <a:p>
            <a:pPr marL="456777" marR="0" lvl="0" indent="-456777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Tx/>
              <a:buFont typeface="Times" pitchFamily="18" charset="0"/>
              <a:buChar char="•"/>
              <a:tabLst/>
              <a:defRPr/>
            </a:pPr>
            <a:r>
              <a:rPr lang="en-US" dirty="0"/>
              <a:t>Click to edit Master text styles (Arial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8001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nc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18457"/>
            <a:ext cx="12192000" cy="1141943"/>
          </a:xfrm>
        </p:spPr>
        <p:txBody>
          <a:bodyPr>
            <a:normAutofit/>
          </a:bodyPr>
          <a:lstStyle>
            <a:lvl1pPr algn="ctr">
              <a:defRPr sz="4263" b="1">
                <a:solidFill>
                  <a:srgbClr val="4D4D4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0406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Sepe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1730"/>
            <a:ext cx="12192000" cy="4580458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556000" y="2718457"/>
            <a:ext cx="8636000" cy="1141943"/>
          </a:xfrm>
        </p:spPr>
        <p:txBody>
          <a:bodyPr>
            <a:normAutofit/>
          </a:bodyPr>
          <a:lstStyle>
            <a:lvl1pPr algn="ctr">
              <a:defRPr sz="4263" b="1">
                <a:solidFill>
                  <a:srgbClr val="4D4D4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83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Seperat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556000" y="2718457"/>
            <a:ext cx="8636000" cy="1141943"/>
          </a:xfrm>
        </p:spPr>
        <p:txBody>
          <a:bodyPr>
            <a:normAutofit/>
          </a:bodyPr>
          <a:lstStyle>
            <a:lvl1pPr algn="ctr">
              <a:defRPr sz="4263" b="1">
                <a:solidFill>
                  <a:srgbClr val="4D4D4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0046"/>
            <a:ext cx="12192000" cy="45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7015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Seperat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556000" y="2718457"/>
            <a:ext cx="8636000" cy="1141943"/>
          </a:xfrm>
        </p:spPr>
        <p:txBody>
          <a:bodyPr>
            <a:normAutofit/>
          </a:bodyPr>
          <a:lstStyle>
            <a:lvl1pPr algn="ctr">
              <a:defRPr sz="4263" b="1">
                <a:solidFill>
                  <a:srgbClr val="4D4D4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0898"/>
            <a:ext cx="12192000" cy="39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8360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5959779" y="5039710"/>
            <a:ext cx="5622621" cy="16354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090509" y="3279527"/>
            <a:ext cx="5898699" cy="16354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104" y="1525467"/>
            <a:ext cx="5622621" cy="16354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75366" y="1619641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81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216626" y="3406076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82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104377" y="5162080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98" name="Text Placeholder 97"/>
          <p:cNvSpPr>
            <a:spLocks noGrp="1"/>
          </p:cNvSpPr>
          <p:nvPr>
            <p:ph type="body" sz="quarter" idx="13" hasCustomPrompt="1"/>
          </p:nvPr>
        </p:nvSpPr>
        <p:spPr>
          <a:xfrm>
            <a:off x="1376629" y="1547307"/>
            <a:ext cx="4631332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4" hasCustomPrompt="1"/>
          </p:nvPr>
        </p:nvSpPr>
        <p:spPr>
          <a:xfrm>
            <a:off x="1379960" y="2275259"/>
            <a:ext cx="4627837" cy="885663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</a:t>
            </a:r>
          </a:p>
        </p:txBody>
      </p:sp>
      <p:sp>
        <p:nvSpPr>
          <p:cNvPr id="100" name="Text Placeholder 97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3318365"/>
            <a:ext cx="4925208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6" hasCustomPrompt="1"/>
          </p:nvPr>
        </p:nvSpPr>
        <p:spPr>
          <a:xfrm>
            <a:off x="4067331" y="4046317"/>
            <a:ext cx="4921877" cy="885663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102" name="Text Placeholder 97"/>
          <p:cNvSpPr>
            <a:spLocks noGrp="1"/>
          </p:cNvSpPr>
          <p:nvPr>
            <p:ph type="body" sz="quarter" idx="17" hasCustomPrompt="1"/>
          </p:nvPr>
        </p:nvSpPr>
        <p:spPr>
          <a:xfrm>
            <a:off x="6951231" y="5072340"/>
            <a:ext cx="4631332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8" hasCustomPrompt="1"/>
          </p:nvPr>
        </p:nvSpPr>
        <p:spPr>
          <a:xfrm>
            <a:off x="6954563" y="5827062"/>
            <a:ext cx="4627837" cy="885663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1713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34680D-85C0-4CEA-A434-EB6480BAD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6E90DA-EEB6-4AE5-A881-4F294D994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E110F7-2F79-40FD-B690-3D257DDD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C3F153-49DC-4AA1-A998-47509909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19121F-1F17-41F8-A0F3-6B640CE8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37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hoto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6342595" y="4081166"/>
            <a:ext cx="5018319" cy="198698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87105" y="4081166"/>
            <a:ext cx="5018319" cy="198698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58310" y="1633586"/>
            <a:ext cx="5018319" cy="198698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819" y="1633586"/>
            <a:ext cx="5018319" cy="198698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917478" y="1765368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81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6484523" y="1774371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82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466105" y="4190332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23318" y="4249179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45" name="Text Placeholder 97"/>
          <p:cNvSpPr>
            <a:spLocks noGrp="1"/>
          </p:cNvSpPr>
          <p:nvPr>
            <p:ph type="body" sz="quarter" idx="14" hasCustomPrompt="1"/>
          </p:nvPr>
        </p:nvSpPr>
        <p:spPr>
          <a:xfrm>
            <a:off x="1778550" y="1686364"/>
            <a:ext cx="4026873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Name &amp; Designation</a:t>
            </a:r>
          </a:p>
        </p:txBody>
      </p:sp>
      <p:sp>
        <p:nvSpPr>
          <p:cNvPr id="46" name="Text Placeholder 97"/>
          <p:cNvSpPr>
            <a:spLocks noGrp="1"/>
          </p:cNvSpPr>
          <p:nvPr>
            <p:ph type="body" sz="quarter" idx="15" hasCustomPrompt="1"/>
          </p:nvPr>
        </p:nvSpPr>
        <p:spPr>
          <a:xfrm>
            <a:off x="1778550" y="2434372"/>
            <a:ext cx="4023543" cy="1186203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47" name="Text Placeholder 97"/>
          <p:cNvSpPr>
            <a:spLocks noGrp="1"/>
          </p:cNvSpPr>
          <p:nvPr>
            <p:ph type="body" sz="quarter" idx="16" hasCustomPrompt="1"/>
          </p:nvPr>
        </p:nvSpPr>
        <p:spPr>
          <a:xfrm>
            <a:off x="1778550" y="4133570"/>
            <a:ext cx="4026873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Name &amp; Designation</a:t>
            </a:r>
          </a:p>
        </p:txBody>
      </p:sp>
      <p:sp>
        <p:nvSpPr>
          <p:cNvPr id="48" name="Text Placeholder 97"/>
          <p:cNvSpPr>
            <a:spLocks noGrp="1"/>
          </p:cNvSpPr>
          <p:nvPr>
            <p:ph type="body" sz="quarter" idx="17" hasCustomPrompt="1"/>
          </p:nvPr>
        </p:nvSpPr>
        <p:spPr>
          <a:xfrm>
            <a:off x="1778550" y="4861522"/>
            <a:ext cx="4023543" cy="1186203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49" name="Text Placeholder 97"/>
          <p:cNvSpPr>
            <a:spLocks noGrp="1"/>
          </p:cNvSpPr>
          <p:nvPr>
            <p:ph type="body" sz="quarter" idx="18" hasCustomPrompt="1"/>
          </p:nvPr>
        </p:nvSpPr>
        <p:spPr>
          <a:xfrm>
            <a:off x="7341170" y="4133570"/>
            <a:ext cx="4026873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Name &amp; Designation</a:t>
            </a:r>
          </a:p>
        </p:txBody>
      </p:sp>
      <p:sp>
        <p:nvSpPr>
          <p:cNvPr id="50" name="Text Placeholder 97"/>
          <p:cNvSpPr>
            <a:spLocks noGrp="1"/>
          </p:cNvSpPr>
          <p:nvPr>
            <p:ph type="body" sz="quarter" idx="19" hasCustomPrompt="1"/>
          </p:nvPr>
        </p:nvSpPr>
        <p:spPr>
          <a:xfrm>
            <a:off x="7341170" y="4861522"/>
            <a:ext cx="4023543" cy="1186203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51" name="Text Placeholder 97"/>
          <p:cNvSpPr>
            <a:spLocks noGrp="1"/>
          </p:cNvSpPr>
          <p:nvPr>
            <p:ph type="body" sz="quarter" idx="20" hasCustomPrompt="1"/>
          </p:nvPr>
        </p:nvSpPr>
        <p:spPr>
          <a:xfrm>
            <a:off x="7341170" y="1686364"/>
            <a:ext cx="4026873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Name &amp; Designation</a:t>
            </a:r>
          </a:p>
        </p:txBody>
      </p:sp>
      <p:sp>
        <p:nvSpPr>
          <p:cNvPr id="52" name="Text Placeholder 97"/>
          <p:cNvSpPr>
            <a:spLocks noGrp="1"/>
          </p:cNvSpPr>
          <p:nvPr>
            <p:ph type="body" sz="quarter" idx="21" hasCustomPrompt="1"/>
          </p:nvPr>
        </p:nvSpPr>
        <p:spPr>
          <a:xfrm>
            <a:off x="7341170" y="2414316"/>
            <a:ext cx="4023543" cy="1186203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439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hoto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8101283" y="3957726"/>
            <a:ext cx="3678739" cy="22345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38773" y="3957726"/>
            <a:ext cx="3678739" cy="22345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270028" y="3957726"/>
            <a:ext cx="3678739" cy="22345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7101" y="1536922"/>
            <a:ext cx="3678739" cy="22345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2511761" y="1668705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81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8304406" y="4084988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82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443606" y="4084988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1398" y="4084988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45" name="Text Placeholder 97"/>
          <p:cNvSpPr>
            <a:spLocks noGrp="1"/>
          </p:cNvSpPr>
          <p:nvPr>
            <p:ph type="body" sz="quarter" idx="14" hasCustomPrompt="1"/>
          </p:nvPr>
        </p:nvSpPr>
        <p:spPr>
          <a:xfrm>
            <a:off x="3372832" y="1667047"/>
            <a:ext cx="2703008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Text Placeholder 97"/>
          <p:cNvSpPr>
            <a:spLocks noGrp="1"/>
          </p:cNvSpPr>
          <p:nvPr>
            <p:ph type="body" sz="quarter" idx="15" hasCustomPrompt="1"/>
          </p:nvPr>
        </p:nvSpPr>
        <p:spPr>
          <a:xfrm>
            <a:off x="3372832" y="2400553"/>
            <a:ext cx="2703008" cy="1433726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54" name="Text Placeholder 97"/>
          <p:cNvSpPr>
            <a:spLocks noGrp="1"/>
          </p:cNvSpPr>
          <p:nvPr>
            <p:ph type="body" sz="quarter" idx="16" hasCustomPrompt="1"/>
          </p:nvPr>
        </p:nvSpPr>
        <p:spPr>
          <a:xfrm>
            <a:off x="1395605" y="4087851"/>
            <a:ext cx="2703008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5" name="Text Placeholder 97"/>
          <p:cNvSpPr>
            <a:spLocks noGrp="1"/>
          </p:cNvSpPr>
          <p:nvPr>
            <p:ph type="body" sz="quarter" idx="17" hasCustomPrompt="1"/>
          </p:nvPr>
        </p:nvSpPr>
        <p:spPr>
          <a:xfrm>
            <a:off x="1395605" y="4848126"/>
            <a:ext cx="2703008" cy="1433726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57" name="Text Placeholder 97"/>
          <p:cNvSpPr>
            <a:spLocks noGrp="1"/>
          </p:cNvSpPr>
          <p:nvPr>
            <p:ph type="body" sz="quarter" idx="18" hasCustomPrompt="1"/>
          </p:nvPr>
        </p:nvSpPr>
        <p:spPr>
          <a:xfrm>
            <a:off x="5277621" y="4087851"/>
            <a:ext cx="2703008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8" name="Text Placeholder 97"/>
          <p:cNvSpPr>
            <a:spLocks noGrp="1"/>
          </p:cNvSpPr>
          <p:nvPr>
            <p:ph type="body" sz="quarter" idx="19" hasCustomPrompt="1"/>
          </p:nvPr>
        </p:nvSpPr>
        <p:spPr>
          <a:xfrm>
            <a:off x="5277621" y="4848126"/>
            <a:ext cx="2703008" cy="1433726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60" name="Text Placeholder 97"/>
          <p:cNvSpPr>
            <a:spLocks noGrp="1"/>
          </p:cNvSpPr>
          <p:nvPr>
            <p:ph type="body" sz="quarter" idx="20" hasCustomPrompt="1"/>
          </p:nvPr>
        </p:nvSpPr>
        <p:spPr>
          <a:xfrm>
            <a:off x="9077013" y="4087851"/>
            <a:ext cx="2703008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1" name="Text Placeholder 97"/>
          <p:cNvSpPr>
            <a:spLocks noGrp="1"/>
          </p:cNvSpPr>
          <p:nvPr>
            <p:ph type="body" sz="quarter" idx="21" hasCustomPrompt="1"/>
          </p:nvPr>
        </p:nvSpPr>
        <p:spPr>
          <a:xfrm>
            <a:off x="9077013" y="4848126"/>
            <a:ext cx="2703008" cy="1433726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04184" y="1536922"/>
            <a:ext cx="3678739" cy="22345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1" dirty="0">
              <a:solidFill>
                <a:prstClr val="white"/>
              </a:solidFill>
            </a:endParaRPr>
          </a:p>
        </p:txBody>
      </p:sp>
      <p:sp>
        <p:nvSpPr>
          <p:cNvPr id="63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6318843" y="1670943"/>
            <a:ext cx="771876" cy="8998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99"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64" name="Text Placeholder 97"/>
          <p:cNvSpPr>
            <a:spLocks noGrp="1"/>
          </p:cNvSpPr>
          <p:nvPr>
            <p:ph type="body" sz="quarter" idx="23" hasCustomPrompt="1"/>
          </p:nvPr>
        </p:nvSpPr>
        <p:spPr>
          <a:xfrm>
            <a:off x="7179915" y="1669285"/>
            <a:ext cx="2703008" cy="735625"/>
          </a:xfrm>
        </p:spPr>
        <p:txBody>
          <a:bodyPr/>
          <a:lstStyle>
            <a:lvl1pPr marL="0" indent="0">
              <a:buClr>
                <a:srgbClr val="4D4D4D"/>
              </a:buClr>
              <a:buFont typeface="Arial" panose="020B0604020202020204" pitchFamily="34" charset="0"/>
              <a:buNone/>
              <a:defRPr sz="1599" b="1" i="1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97"/>
          <p:cNvSpPr>
            <a:spLocks noGrp="1"/>
          </p:cNvSpPr>
          <p:nvPr>
            <p:ph type="body" sz="quarter" idx="24" hasCustomPrompt="1"/>
          </p:nvPr>
        </p:nvSpPr>
        <p:spPr>
          <a:xfrm>
            <a:off x="7179915" y="2402791"/>
            <a:ext cx="2703008" cy="1433726"/>
          </a:xfrm>
        </p:spPr>
        <p:txBody>
          <a:bodyPr/>
          <a:lstStyle>
            <a:lvl1pPr marL="156488" marR="0" indent="-156488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599" b="0"/>
            </a:lvl1pPr>
          </a:lstStyle>
          <a:p>
            <a:pPr marL="117475" marR="0" indent="-1174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66" baseline="0" dirty="0">
                <a:solidFill>
                  <a:srgbClr val="4D4D4D"/>
                </a:solidFill>
              </a:rPr>
              <a:t>content text, 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r>
              <a:rPr lang="en-US" sz="1066" baseline="0" dirty="0">
                <a:solidFill>
                  <a:srgbClr val="4D4D4D"/>
                </a:solidFill>
              </a:rPr>
              <a:t>content text,</a:t>
            </a:r>
            <a:r>
              <a:rPr lang="en-US" sz="1066" dirty="0">
                <a:solidFill>
                  <a:srgbClr val="4D4D4D"/>
                </a:solidFill>
              </a:rPr>
              <a:t> </a:t>
            </a:r>
            <a:endParaRPr lang="en-US" sz="1066" baseline="0" dirty="0">
              <a:solidFill>
                <a:srgbClr val="4D4D4D"/>
              </a:solidFill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009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oxes without Top P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18502" y="1601382"/>
            <a:ext cx="3628565" cy="4189026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Arial" panose="020B0604020202020204" pitchFamily="34" charset="0"/>
              <a:buNone/>
              <a:tabLst/>
              <a:defRPr sz="2131">
                <a:solidFill>
                  <a:srgbClr val="4D4D4D"/>
                </a:solidFill>
              </a:defRPr>
            </a:lvl1pPr>
            <a:lvl2pPr marL="989684" indent="-380648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1865">
                <a:solidFill>
                  <a:srgbClr val="4D4D4D"/>
                </a:solidFill>
              </a:defRPr>
            </a:lvl2pPr>
            <a:lvl3pPr marL="1598720" indent="-380648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1865">
                <a:solidFill>
                  <a:srgbClr val="4D4D4D"/>
                </a:solidFill>
              </a:defRPr>
            </a:lvl3pPr>
          </a:lstStyle>
          <a:p>
            <a:pPr marL="456777" marR="0" lvl="0" indent="-456777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DB813"/>
              </a:buClr>
              <a:buSzTx/>
              <a:buFont typeface="Times" pitchFamily="18" charset="0"/>
              <a:buChar char="•"/>
              <a:tabLst/>
              <a:defRPr/>
            </a:pPr>
            <a:r>
              <a:rPr lang="en-US" dirty="0"/>
              <a:t>Click to edit Master text styles (Arial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87768" y="1601382"/>
            <a:ext cx="3628565" cy="4189026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Tx/>
              <a:buFontTx/>
              <a:buNone/>
              <a:tabLst/>
              <a:defRPr sz="2131">
                <a:solidFill>
                  <a:srgbClr val="4D4D4D"/>
                </a:solidFill>
              </a:defRPr>
            </a:lvl1pPr>
            <a:lvl2pPr marL="989684" indent="-380648">
              <a:buClr>
                <a:srgbClr val="4D4D4D"/>
              </a:buClr>
              <a:buFont typeface="Arial" panose="020B0604020202020204" pitchFamily="34" charset="0"/>
              <a:buChar char="•"/>
              <a:defRPr sz="2131">
                <a:solidFill>
                  <a:srgbClr val="4D4D4D"/>
                </a:solidFill>
              </a:defRPr>
            </a:lvl2pPr>
            <a:lvl3pPr marL="1218072" indent="0">
              <a:buClr>
                <a:srgbClr val="4D4D4D"/>
              </a:buClr>
              <a:buFontTx/>
              <a:buNone/>
              <a:defRPr sz="2131">
                <a:solidFill>
                  <a:srgbClr val="4D4D4D"/>
                </a:solidFill>
              </a:defRPr>
            </a:lvl3pPr>
          </a:lstStyle>
          <a:p>
            <a:pPr marL="456777" marR="0" lvl="0" indent="-456777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DB813"/>
              </a:buClr>
              <a:buSzTx/>
              <a:buFont typeface="Times" pitchFamily="18" charset="0"/>
              <a:buChar char="•"/>
              <a:tabLst/>
              <a:defRPr/>
            </a:pPr>
            <a:r>
              <a:rPr lang="en-US" dirty="0"/>
              <a:t>Click to edit Master text styles (Arial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157035" y="1601382"/>
            <a:ext cx="3628565" cy="4189026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DB813"/>
              </a:buClr>
              <a:buSzTx/>
              <a:buFontTx/>
              <a:buNone/>
              <a:tabLst/>
              <a:defRPr sz="2131">
                <a:solidFill>
                  <a:srgbClr val="4D4D4D"/>
                </a:solidFill>
              </a:defRPr>
            </a:lvl1pPr>
            <a:lvl2pPr marL="609036" indent="0">
              <a:buClr>
                <a:srgbClr val="4D4D4D"/>
              </a:buClr>
              <a:buFontTx/>
              <a:buNone/>
              <a:defRPr sz="2131">
                <a:solidFill>
                  <a:srgbClr val="4D4D4D"/>
                </a:solidFill>
              </a:defRPr>
            </a:lvl2pPr>
            <a:lvl3pPr marL="1218072" indent="0">
              <a:buClr>
                <a:srgbClr val="4D4D4D"/>
              </a:buClr>
              <a:buFontTx/>
              <a:buNone/>
              <a:defRPr sz="2131">
                <a:solidFill>
                  <a:srgbClr val="4D4D4D"/>
                </a:solidFill>
              </a:defRPr>
            </a:lvl3pPr>
          </a:lstStyle>
          <a:p>
            <a:pPr marL="456777" marR="0" lvl="0" indent="-456777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DB813"/>
              </a:buClr>
              <a:buSzTx/>
              <a:buFont typeface="Times" pitchFamily="18" charset="0"/>
              <a:buChar char="•"/>
              <a:tabLst/>
              <a:defRPr/>
            </a:pPr>
            <a:r>
              <a:rPr lang="en-US" dirty="0"/>
              <a:t>Click to edit Master text styles (Arial 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9917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without Top P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595303"/>
            <a:ext cx="5534411" cy="234122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Tx/>
              <a:buFont typeface="Times" pitchFamily="18" charset="0"/>
              <a:buNone/>
              <a:tabLst/>
              <a:defRPr sz="2398">
                <a:solidFill>
                  <a:srgbClr val="4D4D4D"/>
                </a:solidFill>
              </a:defRPr>
            </a:lvl1pPr>
            <a:lvl2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2pPr>
            <a:lvl3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3pPr>
          </a:lstStyle>
          <a:p>
            <a:pPr marL="456777" marR="0" lvl="0" indent="-456777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DB813"/>
              </a:buClr>
              <a:buSzTx/>
              <a:buFont typeface="Times" pitchFamily="18" charset="0"/>
              <a:buChar char="•"/>
              <a:tabLst/>
              <a:defRPr/>
            </a:pPr>
            <a:r>
              <a:rPr lang="en-US" dirty="0"/>
              <a:t>Click to edit Master text styles (Arial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43371" y="1595303"/>
            <a:ext cx="5534411" cy="234122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Tx/>
              <a:buFont typeface="Times" pitchFamily="18" charset="0"/>
              <a:buNone/>
              <a:tabLst/>
              <a:defRPr sz="2398">
                <a:solidFill>
                  <a:srgbClr val="4D4D4D"/>
                </a:solidFill>
              </a:defRPr>
            </a:lvl1pPr>
            <a:lvl2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2pPr>
            <a:lvl3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3pPr>
          </a:lstStyle>
          <a:p>
            <a:pPr marL="456777" marR="0" lvl="0" indent="-456777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DB813"/>
              </a:buClr>
              <a:buSzTx/>
              <a:buFont typeface="Times" pitchFamily="18" charset="0"/>
              <a:buChar char="•"/>
              <a:tabLst/>
              <a:defRPr/>
            </a:pPr>
            <a:r>
              <a:rPr lang="en-US" dirty="0"/>
              <a:t>Click to edit Master text styles (Arial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6400" y="4031018"/>
            <a:ext cx="5534411" cy="2497309"/>
          </a:xfrm>
          <a:prstGeom prst="rect">
            <a:avLst/>
          </a:prstGeom>
        </p:spPr>
        <p:txBody>
          <a:bodyPr/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Tx/>
              <a:buFont typeface="Times" pitchFamily="18" charset="0"/>
              <a:buNone/>
              <a:tabLst/>
              <a:defRPr sz="2398">
                <a:solidFill>
                  <a:srgbClr val="4D4D4D"/>
                </a:solidFill>
              </a:defRPr>
            </a:lvl1pPr>
            <a:lvl2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2pPr>
            <a:lvl3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43371" y="4024429"/>
            <a:ext cx="5534411" cy="2497309"/>
          </a:xfrm>
          <a:prstGeom prst="rect">
            <a:avLst/>
          </a:prstGeom>
        </p:spPr>
        <p:txBody>
          <a:bodyPr/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Tx/>
              <a:buFont typeface="Times" pitchFamily="18" charset="0"/>
              <a:buNone/>
              <a:tabLst/>
              <a:defRPr sz="2398">
                <a:solidFill>
                  <a:srgbClr val="4D4D4D"/>
                </a:solidFill>
              </a:defRPr>
            </a:lvl1pPr>
            <a:lvl2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2pPr>
            <a:lvl3pPr>
              <a:buClr>
                <a:srgbClr val="4D4D4D"/>
              </a:buClr>
              <a:defRPr sz="2131">
                <a:solidFill>
                  <a:srgbClr val="4D4D4D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9978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out Backgroun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6400" y="1601891"/>
            <a:ext cx="113792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98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8446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out Backgroun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406400" y="1601891"/>
            <a:ext cx="113792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98"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62674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without Backgroun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2"/>
          </p:nvPr>
        </p:nvSpPr>
        <p:spPr>
          <a:xfrm>
            <a:off x="406400" y="1598738"/>
            <a:ext cx="113792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65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1642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Backgroun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rtArt Placeholder 4"/>
          <p:cNvSpPr>
            <a:spLocks noGrp="1"/>
          </p:cNvSpPr>
          <p:nvPr>
            <p:ph type="dgm" sz="quarter" idx="13"/>
          </p:nvPr>
        </p:nvSpPr>
        <p:spPr>
          <a:xfrm>
            <a:off x="406400" y="1601891"/>
            <a:ext cx="113792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98"/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7663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4"/>
          </p:nvPr>
        </p:nvSpPr>
        <p:spPr>
          <a:xfrm>
            <a:off x="410448" y="1599031"/>
            <a:ext cx="11375152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98"/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7309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108367"/>
            <a:ext cx="4876800" cy="385828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DB813"/>
              </a:buClr>
              <a:buSzTx/>
              <a:buFont typeface="Times" pitchFamily="18" charset="0"/>
              <a:buNone/>
              <a:tabLst/>
              <a:defRPr sz="2131"/>
            </a:lvl1pPr>
            <a:lvl2pPr>
              <a:defRPr sz="2131"/>
            </a:lvl2pPr>
            <a:lvl3pPr>
              <a:defRPr sz="2131"/>
            </a:lvl3pPr>
            <a:lvl4pPr>
              <a:defRPr sz="2131"/>
            </a:lvl4pPr>
            <a:lvl5pPr>
              <a:defRPr sz="2131"/>
            </a:lvl5pPr>
          </a:lstStyle>
          <a:p>
            <a:pPr marL="456777" marR="0" lvl="0" indent="-456777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DB813"/>
              </a:buClr>
              <a:buSzTx/>
              <a:buFont typeface="Times" pitchFamily="18" charset="0"/>
              <a:buChar char="•"/>
              <a:tabLst/>
              <a:defRPr/>
            </a:pPr>
            <a:r>
              <a:rPr lang="en-US" dirty="0"/>
              <a:t>Click to edit Master text styles (Arial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502400" y="2109425"/>
            <a:ext cx="4876800" cy="3858284"/>
          </a:xfrm>
          <a:prstGeom prst="rect">
            <a:avLst/>
          </a:prstGeom>
        </p:spPr>
        <p:txBody>
          <a:bodyPr/>
          <a:lstStyle>
            <a:lvl1pPr marL="0" marR="0" indent="0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DB813"/>
              </a:buClr>
              <a:buSzTx/>
              <a:buFont typeface="Times" pitchFamily="18" charset="0"/>
              <a:buNone/>
              <a:tabLst/>
              <a:defRPr sz="2131"/>
            </a:lvl1pPr>
            <a:lvl2pPr>
              <a:defRPr sz="2131"/>
            </a:lvl2pPr>
            <a:lvl3pPr>
              <a:defRPr sz="2131"/>
            </a:lvl3pPr>
            <a:lvl4pPr>
              <a:defRPr sz="2131"/>
            </a:lvl4pPr>
            <a:lvl5pPr>
              <a:defRPr sz="2131"/>
            </a:lvl5pPr>
          </a:lstStyle>
          <a:p>
            <a:pPr marL="456777" marR="0" lvl="0" indent="-456777" algn="l" defTabSz="121807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DB813"/>
              </a:buClr>
              <a:buSzTx/>
              <a:buFont typeface="Times" pitchFamily="18" charset="0"/>
              <a:buChar char="•"/>
              <a:tabLst/>
              <a:defRPr/>
            </a:pPr>
            <a:r>
              <a:rPr lang="en-US" dirty="0"/>
              <a:t>Click to edit Master text styles (Arial 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3209" y="598413"/>
            <a:ext cx="8839200" cy="609599"/>
          </a:xfrm>
          <a:prstGeom prst="rect">
            <a:avLst/>
          </a:prstGeom>
        </p:spPr>
        <p:txBody>
          <a:bodyPr/>
          <a:lstStyle>
            <a:lvl1pPr>
              <a:defRPr sz="3197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3480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84227-328A-47C4-8C3D-7733FD5F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9C3CDC-24CF-4B9B-B89E-118996747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9CF363-F940-484F-B1D6-AF1D993D9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E95937-79F8-4749-BEB4-3CCCA07B8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02B51C-A5C6-45D1-995E-4B20F1EA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52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72"/>
          <p:cNvSpPr txBox="1">
            <a:spLocks noChangeArrowheads="1"/>
          </p:cNvSpPr>
          <p:nvPr/>
        </p:nvSpPr>
        <p:spPr bwMode="auto">
          <a:xfrm>
            <a:off x="11582400" y="64008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ct val="50000"/>
              </a:spcBef>
            </a:pPr>
            <a:endParaRPr lang="en-US" sz="1599" dirty="0">
              <a:solidFill>
                <a:srgbClr val="DD6021"/>
              </a:solidFill>
              <a:latin typeface="HelveticaNeue Condensed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25566" y="6540913"/>
            <a:ext cx="4131259" cy="24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99" dirty="0">
                <a:solidFill>
                  <a:prstClr val="black"/>
                </a:solidFill>
              </a:rPr>
              <a:t>© Hexaware Technologies. All rights reserved. |  www.hexaware.com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6825" y="3092092"/>
            <a:ext cx="4165600" cy="748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3" b="1" dirty="0">
                <a:solidFill>
                  <a:prstClr val="black"/>
                </a:solidFill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50" y="1085919"/>
            <a:ext cx="4419600" cy="473392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470394" y="2186593"/>
            <a:ext cx="1322285" cy="562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Passionate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Employees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7228" y="3466265"/>
            <a:ext cx="1251248" cy="562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 Black" panose="020B0A04020102020204" pitchFamily="34" charset="0"/>
              </a:rPr>
              <a:t>Innovative</a:t>
            </a:r>
          </a:p>
          <a:p>
            <a:r>
              <a:rPr lang="en-US" sz="1600" b="1" dirty="0">
                <a:solidFill>
                  <a:prstClr val="black"/>
                </a:solidFill>
                <a:latin typeface="Arial Black" panose="020B0A04020102020204" pitchFamily="34" charset="0"/>
              </a:rPr>
              <a:t>Services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59839" y="4148955"/>
            <a:ext cx="1303733" cy="562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4546A"/>
                </a:solidFill>
                <a:latin typeface="Arial Black" panose="020B0A04020102020204" pitchFamily="34" charset="0"/>
              </a:rPr>
              <a:t>Delighted</a:t>
            </a:r>
          </a:p>
          <a:p>
            <a:pPr algn="ctr"/>
            <a:r>
              <a:rPr lang="en-US" sz="1600" b="1" dirty="0">
                <a:solidFill>
                  <a:srgbClr val="44546A"/>
                </a:solidFill>
                <a:latin typeface="Arial Black" panose="020B0A04020102020204" pitchFamily="34" charset="0"/>
              </a:rPr>
              <a:t>Customers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" y="-22746"/>
            <a:ext cx="12191999" cy="1320119"/>
          </a:xfrm>
          <a:prstGeom prst="rect">
            <a:avLst/>
          </a:prstGeom>
          <a:gradFill>
            <a:gsLst>
              <a:gs pos="23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07" tIns="60904" rIns="121807" bIns="60904" numCol="1" rtlCol="0" anchor="t" anchorCtr="0" compatLnSpc="1">
            <a:prstTxWarp prst="textNoShape">
              <a:avLst/>
            </a:prstTxWarp>
          </a:bodyPr>
          <a:lstStyle/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5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0205" y="272753"/>
            <a:ext cx="1950720" cy="79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1740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 userDrawn="1"/>
        </p:nvSpPr>
        <p:spPr>
          <a:xfrm>
            <a:off x="914400" y="2840569"/>
            <a:ext cx="10366176" cy="23074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rgbClr val="333333"/>
                </a:solidFill>
                <a:latin typeface="FontAwesome" pitchFamily="2" charset="0"/>
              </a:rPr>
              <a:t/>
            </a:r>
            <a:br>
              <a:rPr lang="en-US" dirty="0">
                <a:solidFill>
                  <a:srgbClr val="333333"/>
                </a:solidFill>
                <a:latin typeface="FontAwesome" pitchFamily="2" charset="0"/>
              </a:rPr>
            </a:br>
            <a:endParaRPr lang="en-US" dirty="0">
              <a:solidFill>
                <a:srgbClr val="333333"/>
              </a:solidFill>
              <a:latin typeface="FontAwesome" pitchFamily="2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609600" y="6565392"/>
            <a:ext cx="79248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750" dirty="0">
                <a:solidFill>
                  <a:srgbClr val="666666"/>
                </a:solidFill>
                <a:cs typeface="Arial" pitchFamily="34" charset="0"/>
              </a:rPr>
              <a:t>© 2014 Forrester Research, Inc. Reproduction Prohibited</a:t>
            </a: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144000" y="6565392"/>
            <a:ext cx="2438400" cy="219456"/>
          </a:xfrm>
          <a:prstGeom prst="rect">
            <a:avLst/>
          </a:prstGeom>
        </p:spPr>
        <p:txBody>
          <a:bodyPr/>
          <a:lstStyle/>
          <a:p>
            <a:fld id="{729B0960-D2A3-4FDB-A77F-D4A848EC58EF}" type="slidenum">
              <a:rPr lang="en-US" smtClean="0">
                <a:solidFill>
                  <a:srgbClr val="666666"/>
                </a:solidFill>
              </a:rPr>
              <a:pPr/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12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304800"/>
            <a:ext cx="685800" cy="723804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762000" y="304800"/>
            <a:ext cx="0" cy="7238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1812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 userDrawn="1"/>
        </p:nvSpPr>
        <p:spPr bwMode="auto">
          <a:xfrm>
            <a:off x="0" y="6536735"/>
            <a:ext cx="12192000" cy="3212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9" name="Rectangle 28"/>
          <p:cNvSpPr/>
          <p:nvPr userDrawn="1"/>
        </p:nvSpPr>
        <p:spPr bwMode="auto">
          <a:xfrm>
            <a:off x="0" y="1257287"/>
            <a:ext cx="12192000" cy="5278513"/>
          </a:xfrm>
          <a:prstGeom prst="rect">
            <a:avLst/>
          </a:prstGeom>
          <a:gradFill>
            <a:gsLst>
              <a:gs pos="0">
                <a:srgbClr val="AAC8E3">
                  <a:lumMod val="25000"/>
                  <a:lumOff val="75000"/>
                </a:srgbClr>
              </a:gs>
              <a:gs pos="49000">
                <a:srgbClr val="FFFFFF"/>
              </a:gs>
              <a:gs pos="100000">
                <a:srgbClr val="AAC8E3">
                  <a:lumMod val="30000"/>
                  <a:lumOff val="70000"/>
                </a:srgbClr>
              </a:gs>
            </a:gsLst>
            <a:path path="circle">
              <a:fillToRect l="50000" t="50000" r="50000" b="50000"/>
            </a:path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5" tIns="45678" rIns="91355" bIns="45678" numCol="1" rtlCol="0" anchor="t" anchorCtr="0" compatLnSpc="1">
            <a:prstTxWarp prst="textNoShape">
              <a:avLst/>
            </a:prstTxWarp>
          </a:bodyPr>
          <a:lstStyle/>
          <a:p>
            <a:pPr defTabSz="9135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8" kern="0">
              <a:solidFill>
                <a:srgbClr val="002F5F"/>
              </a:solidFill>
            </a:endParaRPr>
          </a:p>
        </p:txBody>
      </p:sp>
      <p:grpSp>
        <p:nvGrpSpPr>
          <p:cNvPr id="30" name="Group 29"/>
          <p:cNvGrpSpPr>
            <a:grpSpLocks/>
          </p:cNvGrpSpPr>
          <p:nvPr userDrawn="1"/>
        </p:nvGrpSpPr>
        <p:grpSpPr>
          <a:xfrm>
            <a:off x="371477" y="4107567"/>
            <a:ext cx="1862137" cy="2322692"/>
            <a:chOff x="2106613" y="2138363"/>
            <a:chExt cx="2374900" cy="2962275"/>
          </a:xfrm>
          <a:solidFill>
            <a:srgbClr val="AAC8E3">
              <a:lumMod val="40000"/>
              <a:lumOff val="60000"/>
            </a:srgbClr>
          </a:solidFill>
        </p:grpSpPr>
        <p:sp>
          <p:nvSpPr>
            <p:cNvPr id="31" name="Freeform 51"/>
            <p:cNvSpPr>
              <a:spLocks noEditPoints="1"/>
            </p:cNvSpPr>
            <p:nvPr/>
          </p:nvSpPr>
          <p:spPr bwMode="auto">
            <a:xfrm>
              <a:off x="2576513" y="4418013"/>
              <a:ext cx="682625" cy="682625"/>
            </a:xfrm>
            <a:custGeom>
              <a:avLst/>
              <a:gdLst>
                <a:gd name="T0" fmla="*/ 242 w 430"/>
                <a:gd name="T1" fmla="*/ 204 h 430"/>
                <a:gd name="T2" fmla="*/ 226 w 430"/>
                <a:gd name="T3" fmla="*/ 242 h 430"/>
                <a:gd name="T4" fmla="*/ 188 w 430"/>
                <a:gd name="T5" fmla="*/ 226 h 430"/>
                <a:gd name="T6" fmla="*/ 204 w 430"/>
                <a:gd name="T7" fmla="*/ 188 h 430"/>
                <a:gd name="T8" fmla="*/ 52 w 430"/>
                <a:gd name="T9" fmla="*/ 74 h 430"/>
                <a:gd name="T10" fmla="*/ 10 w 430"/>
                <a:gd name="T11" fmla="*/ 150 h 430"/>
                <a:gd name="T12" fmla="*/ 38 w 430"/>
                <a:gd name="T13" fmla="*/ 210 h 430"/>
                <a:gd name="T14" fmla="*/ 46 w 430"/>
                <a:gd name="T15" fmla="*/ 262 h 430"/>
                <a:gd name="T16" fmla="*/ 34 w 430"/>
                <a:gd name="T17" fmla="*/ 332 h 430"/>
                <a:gd name="T18" fmla="*/ 96 w 430"/>
                <a:gd name="T19" fmla="*/ 394 h 430"/>
                <a:gd name="T20" fmla="*/ 168 w 430"/>
                <a:gd name="T21" fmla="*/ 382 h 430"/>
                <a:gd name="T22" fmla="*/ 220 w 430"/>
                <a:gd name="T23" fmla="*/ 390 h 430"/>
                <a:gd name="T24" fmla="*/ 264 w 430"/>
                <a:gd name="T25" fmla="*/ 382 h 430"/>
                <a:gd name="T26" fmla="*/ 338 w 430"/>
                <a:gd name="T27" fmla="*/ 392 h 430"/>
                <a:gd name="T28" fmla="*/ 396 w 430"/>
                <a:gd name="T29" fmla="*/ 332 h 430"/>
                <a:gd name="T30" fmla="*/ 382 w 430"/>
                <a:gd name="T31" fmla="*/ 260 h 430"/>
                <a:gd name="T32" fmla="*/ 386 w 430"/>
                <a:gd name="T33" fmla="*/ 210 h 430"/>
                <a:gd name="T34" fmla="*/ 420 w 430"/>
                <a:gd name="T35" fmla="*/ 148 h 430"/>
                <a:gd name="T36" fmla="*/ 376 w 430"/>
                <a:gd name="T37" fmla="*/ 74 h 430"/>
                <a:gd name="T38" fmla="*/ 304 w 430"/>
                <a:gd name="T39" fmla="*/ 64 h 430"/>
                <a:gd name="T40" fmla="*/ 252 w 430"/>
                <a:gd name="T41" fmla="*/ 44 h 430"/>
                <a:gd name="T42" fmla="*/ 196 w 430"/>
                <a:gd name="T43" fmla="*/ 2 h 430"/>
                <a:gd name="T44" fmla="*/ 116 w 430"/>
                <a:gd name="T45" fmla="*/ 24 h 430"/>
                <a:gd name="T46" fmla="*/ 92 w 430"/>
                <a:gd name="T47" fmla="*/ 90 h 430"/>
                <a:gd name="T48" fmla="*/ 186 w 430"/>
                <a:gd name="T49" fmla="*/ 356 h 430"/>
                <a:gd name="T50" fmla="*/ 124 w 430"/>
                <a:gd name="T51" fmla="*/ 326 h 430"/>
                <a:gd name="T52" fmla="*/ 82 w 430"/>
                <a:gd name="T53" fmla="*/ 270 h 430"/>
                <a:gd name="T54" fmla="*/ 70 w 430"/>
                <a:gd name="T55" fmla="*/ 214 h 430"/>
                <a:gd name="T56" fmla="*/ 86 w 430"/>
                <a:gd name="T57" fmla="*/ 146 h 430"/>
                <a:gd name="T58" fmla="*/ 134 w 430"/>
                <a:gd name="T59" fmla="*/ 96 h 430"/>
                <a:gd name="T60" fmla="*/ 198 w 430"/>
                <a:gd name="T61" fmla="*/ 72 h 430"/>
                <a:gd name="T62" fmla="*/ 256 w 430"/>
                <a:gd name="T63" fmla="*/ 78 h 430"/>
                <a:gd name="T64" fmla="*/ 314 w 430"/>
                <a:gd name="T65" fmla="*/ 114 h 430"/>
                <a:gd name="T66" fmla="*/ 350 w 430"/>
                <a:gd name="T67" fmla="*/ 172 h 430"/>
                <a:gd name="T68" fmla="*/ 356 w 430"/>
                <a:gd name="T69" fmla="*/ 230 h 430"/>
                <a:gd name="T70" fmla="*/ 332 w 430"/>
                <a:gd name="T71" fmla="*/ 296 h 430"/>
                <a:gd name="T72" fmla="*/ 284 w 430"/>
                <a:gd name="T73" fmla="*/ 342 h 430"/>
                <a:gd name="T74" fmla="*/ 216 w 430"/>
                <a:gd name="T75" fmla="*/ 358 h 430"/>
                <a:gd name="T76" fmla="*/ 188 w 430"/>
                <a:gd name="T77" fmla="*/ 282 h 430"/>
                <a:gd name="T78" fmla="*/ 256 w 430"/>
                <a:gd name="T79" fmla="*/ 276 h 430"/>
                <a:gd name="T80" fmla="*/ 286 w 430"/>
                <a:gd name="T81" fmla="*/ 228 h 430"/>
                <a:gd name="T82" fmla="*/ 266 w 430"/>
                <a:gd name="T83" fmla="*/ 164 h 430"/>
                <a:gd name="T84" fmla="*/ 216 w 430"/>
                <a:gd name="T85" fmla="*/ 142 h 430"/>
                <a:gd name="T86" fmla="*/ 164 w 430"/>
                <a:gd name="T87" fmla="*/ 164 h 430"/>
                <a:gd name="T88" fmla="*/ 144 w 430"/>
                <a:gd name="T89" fmla="*/ 228 h 430"/>
                <a:gd name="T90" fmla="*/ 142 w 430"/>
                <a:gd name="T91" fmla="*/ 288 h 430"/>
                <a:gd name="T92" fmla="*/ 112 w 430"/>
                <a:gd name="T93" fmla="*/ 214 h 430"/>
                <a:gd name="T94" fmla="*/ 142 w 430"/>
                <a:gd name="T95" fmla="*/ 142 h 430"/>
                <a:gd name="T96" fmla="*/ 236 w 430"/>
                <a:gd name="T97" fmla="*/ 114 h 430"/>
                <a:gd name="T98" fmla="*/ 302 w 430"/>
                <a:gd name="T99" fmla="*/ 158 h 430"/>
                <a:gd name="T100" fmla="*/ 310 w 430"/>
                <a:gd name="T101" fmla="*/ 254 h 430"/>
                <a:gd name="T102" fmla="*/ 254 w 430"/>
                <a:gd name="T103" fmla="*/ 310 h 430"/>
                <a:gd name="T104" fmla="*/ 158 w 430"/>
                <a:gd name="T105" fmla="*/ 30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0" h="430">
                  <a:moveTo>
                    <a:pt x="216" y="186"/>
                  </a:moveTo>
                  <a:lnTo>
                    <a:pt x="216" y="186"/>
                  </a:lnTo>
                  <a:lnTo>
                    <a:pt x="226" y="188"/>
                  </a:lnTo>
                  <a:lnTo>
                    <a:pt x="236" y="194"/>
                  </a:lnTo>
                  <a:lnTo>
                    <a:pt x="242" y="204"/>
                  </a:lnTo>
                  <a:lnTo>
                    <a:pt x="244" y="214"/>
                  </a:lnTo>
                  <a:lnTo>
                    <a:pt x="244" y="214"/>
                  </a:lnTo>
                  <a:lnTo>
                    <a:pt x="242" y="226"/>
                  </a:lnTo>
                  <a:lnTo>
                    <a:pt x="236" y="236"/>
                  </a:lnTo>
                  <a:lnTo>
                    <a:pt x="226" y="242"/>
                  </a:lnTo>
                  <a:lnTo>
                    <a:pt x="216" y="244"/>
                  </a:lnTo>
                  <a:lnTo>
                    <a:pt x="216" y="244"/>
                  </a:lnTo>
                  <a:lnTo>
                    <a:pt x="204" y="242"/>
                  </a:lnTo>
                  <a:lnTo>
                    <a:pt x="194" y="236"/>
                  </a:lnTo>
                  <a:lnTo>
                    <a:pt x="188" y="226"/>
                  </a:lnTo>
                  <a:lnTo>
                    <a:pt x="186" y="214"/>
                  </a:lnTo>
                  <a:lnTo>
                    <a:pt x="186" y="214"/>
                  </a:lnTo>
                  <a:lnTo>
                    <a:pt x="188" y="204"/>
                  </a:lnTo>
                  <a:lnTo>
                    <a:pt x="194" y="194"/>
                  </a:lnTo>
                  <a:lnTo>
                    <a:pt x="204" y="188"/>
                  </a:lnTo>
                  <a:lnTo>
                    <a:pt x="216" y="186"/>
                  </a:lnTo>
                  <a:lnTo>
                    <a:pt x="216" y="186"/>
                  </a:lnTo>
                  <a:close/>
                  <a:moveTo>
                    <a:pt x="92" y="90"/>
                  </a:moveTo>
                  <a:lnTo>
                    <a:pt x="86" y="96"/>
                  </a:lnTo>
                  <a:lnTo>
                    <a:pt x="52" y="74"/>
                  </a:lnTo>
                  <a:lnTo>
                    <a:pt x="36" y="96"/>
                  </a:lnTo>
                  <a:lnTo>
                    <a:pt x="64" y="126"/>
                  </a:lnTo>
                  <a:lnTo>
                    <a:pt x="60" y="132"/>
                  </a:lnTo>
                  <a:lnTo>
                    <a:pt x="22" y="124"/>
                  </a:lnTo>
                  <a:lnTo>
                    <a:pt x="10" y="150"/>
                  </a:lnTo>
                  <a:lnTo>
                    <a:pt x="44" y="168"/>
                  </a:lnTo>
                  <a:lnTo>
                    <a:pt x="44" y="174"/>
                  </a:lnTo>
                  <a:lnTo>
                    <a:pt x="2" y="176"/>
                  </a:lnTo>
                  <a:lnTo>
                    <a:pt x="2" y="202"/>
                  </a:lnTo>
                  <a:lnTo>
                    <a:pt x="38" y="210"/>
                  </a:lnTo>
                  <a:lnTo>
                    <a:pt x="38" y="216"/>
                  </a:lnTo>
                  <a:lnTo>
                    <a:pt x="0" y="226"/>
                  </a:lnTo>
                  <a:lnTo>
                    <a:pt x="4" y="256"/>
                  </a:lnTo>
                  <a:lnTo>
                    <a:pt x="44" y="254"/>
                  </a:lnTo>
                  <a:lnTo>
                    <a:pt x="46" y="262"/>
                  </a:lnTo>
                  <a:lnTo>
                    <a:pt x="10" y="280"/>
                  </a:lnTo>
                  <a:lnTo>
                    <a:pt x="20" y="310"/>
                  </a:lnTo>
                  <a:lnTo>
                    <a:pt x="62" y="298"/>
                  </a:lnTo>
                  <a:lnTo>
                    <a:pt x="64" y="306"/>
                  </a:lnTo>
                  <a:lnTo>
                    <a:pt x="34" y="332"/>
                  </a:lnTo>
                  <a:lnTo>
                    <a:pt x="54" y="354"/>
                  </a:lnTo>
                  <a:lnTo>
                    <a:pt x="86" y="334"/>
                  </a:lnTo>
                  <a:lnTo>
                    <a:pt x="92" y="340"/>
                  </a:lnTo>
                  <a:lnTo>
                    <a:pt x="72" y="376"/>
                  </a:lnTo>
                  <a:lnTo>
                    <a:pt x="96" y="394"/>
                  </a:lnTo>
                  <a:lnTo>
                    <a:pt x="124" y="364"/>
                  </a:lnTo>
                  <a:lnTo>
                    <a:pt x="130" y="368"/>
                  </a:lnTo>
                  <a:lnTo>
                    <a:pt x="122" y="406"/>
                  </a:lnTo>
                  <a:lnTo>
                    <a:pt x="146" y="418"/>
                  </a:lnTo>
                  <a:lnTo>
                    <a:pt x="168" y="382"/>
                  </a:lnTo>
                  <a:lnTo>
                    <a:pt x="174" y="384"/>
                  </a:lnTo>
                  <a:lnTo>
                    <a:pt x="176" y="426"/>
                  </a:lnTo>
                  <a:lnTo>
                    <a:pt x="204" y="430"/>
                  </a:lnTo>
                  <a:lnTo>
                    <a:pt x="214" y="388"/>
                  </a:lnTo>
                  <a:lnTo>
                    <a:pt x="220" y="390"/>
                  </a:lnTo>
                  <a:lnTo>
                    <a:pt x="228" y="430"/>
                  </a:lnTo>
                  <a:lnTo>
                    <a:pt x="228" y="430"/>
                  </a:lnTo>
                  <a:lnTo>
                    <a:pt x="256" y="426"/>
                  </a:lnTo>
                  <a:lnTo>
                    <a:pt x="258" y="384"/>
                  </a:lnTo>
                  <a:lnTo>
                    <a:pt x="264" y="382"/>
                  </a:lnTo>
                  <a:lnTo>
                    <a:pt x="286" y="418"/>
                  </a:lnTo>
                  <a:lnTo>
                    <a:pt x="314" y="410"/>
                  </a:lnTo>
                  <a:lnTo>
                    <a:pt x="302" y="364"/>
                  </a:lnTo>
                  <a:lnTo>
                    <a:pt x="308" y="362"/>
                  </a:lnTo>
                  <a:lnTo>
                    <a:pt x="338" y="392"/>
                  </a:lnTo>
                  <a:lnTo>
                    <a:pt x="360" y="376"/>
                  </a:lnTo>
                  <a:lnTo>
                    <a:pt x="336" y="338"/>
                  </a:lnTo>
                  <a:lnTo>
                    <a:pt x="342" y="334"/>
                  </a:lnTo>
                  <a:lnTo>
                    <a:pt x="378" y="356"/>
                  </a:lnTo>
                  <a:lnTo>
                    <a:pt x="396" y="332"/>
                  </a:lnTo>
                  <a:lnTo>
                    <a:pt x="364" y="302"/>
                  </a:lnTo>
                  <a:lnTo>
                    <a:pt x="368" y="296"/>
                  </a:lnTo>
                  <a:lnTo>
                    <a:pt x="412" y="306"/>
                  </a:lnTo>
                  <a:lnTo>
                    <a:pt x="420" y="280"/>
                  </a:lnTo>
                  <a:lnTo>
                    <a:pt x="382" y="260"/>
                  </a:lnTo>
                  <a:lnTo>
                    <a:pt x="384" y="254"/>
                  </a:lnTo>
                  <a:lnTo>
                    <a:pt x="428" y="252"/>
                  </a:lnTo>
                  <a:lnTo>
                    <a:pt x="430" y="226"/>
                  </a:lnTo>
                  <a:lnTo>
                    <a:pt x="388" y="216"/>
                  </a:lnTo>
                  <a:lnTo>
                    <a:pt x="386" y="210"/>
                  </a:lnTo>
                  <a:lnTo>
                    <a:pt x="428" y="202"/>
                  </a:lnTo>
                  <a:lnTo>
                    <a:pt x="426" y="174"/>
                  </a:lnTo>
                  <a:lnTo>
                    <a:pt x="384" y="174"/>
                  </a:lnTo>
                  <a:lnTo>
                    <a:pt x="382" y="166"/>
                  </a:lnTo>
                  <a:lnTo>
                    <a:pt x="420" y="148"/>
                  </a:lnTo>
                  <a:lnTo>
                    <a:pt x="408" y="120"/>
                  </a:lnTo>
                  <a:lnTo>
                    <a:pt x="366" y="130"/>
                  </a:lnTo>
                  <a:lnTo>
                    <a:pt x="362" y="124"/>
                  </a:lnTo>
                  <a:lnTo>
                    <a:pt x="394" y="96"/>
                  </a:lnTo>
                  <a:lnTo>
                    <a:pt x="376" y="74"/>
                  </a:lnTo>
                  <a:lnTo>
                    <a:pt x="342" y="94"/>
                  </a:lnTo>
                  <a:lnTo>
                    <a:pt x="334" y="88"/>
                  </a:lnTo>
                  <a:lnTo>
                    <a:pt x="354" y="54"/>
                  </a:lnTo>
                  <a:lnTo>
                    <a:pt x="332" y="34"/>
                  </a:lnTo>
                  <a:lnTo>
                    <a:pt x="304" y="64"/>
                  </a:lnTo>
                  <a:lnTo>
                    <a:pt x="294" y="60"/>
                  </a:lnTo>
                  <a:lnTo>
                    <a:pt x="306" y="20"/>
                  </a:lnTo>
                  <a:lnTo>
                    <a:pt x="278" y="10"/>
                  </a:lnTo>
                  <a:lnTo>
                    <a:pt x="260" y="46"/>
                  </a:lnTo>
                  <a:lnTo>
                    <a:pt x="252" y="44"/>
                  </a:lnTo>
                  <a:lnTo>
                    <a:pt x="252" y="4"/>
                  </a:lnTo>
                  <a:lnTo>
                    <a:pt x="226" y="0"/>
                  </a:lnTo>
                  <a:lnTo>
                    <a:pt x="216" y="40"/>
                  </a:lnTo>
                  <a:lnTo>
                    <a:pt x="206" y="38"/>
                  </a:lnTo>
                  <a:lnTo>
                    <a:pt x="196" y="2"/>
                  </a:lnTo>
                  <a:lnTo>
                    <a:pt x="170" y="4"/>
                  </a:lnTo>
                  <a:lnTo>
                    <a:pt x="172" y="46"/>
                  </a:lnTo>
                  <a:lnTo>
                    <a:pt x="162" y="48"/>
                  </a:lnTo>
                  <a:lnTo>
                    <a:pt x="144" y="12"/>
                  </a:lnTo>
                  <a:lnTo>
                    <a:pt x="116" y="24"/>
                  </a:lnTo>
                  <a:lnTo>
                    <a:pt x="126" y="64"/>
                  </a:lnTo>
                  <a:lnTo>
                    <a:pt x="118" y="66"/>
                  </a:lnTo>
                  <a:lnTo>
                    <a:pt x="90" y="40"/>
                  </a:lnTo>
                  <a:lnTo>
                    <a:pt x="70" y="56"/>
                  </a:lnTo>
                  <a:lnTo>
                    <a:pt x="92" y="90"/>
                  </a:lnTo>
                  <a:lnTo>
                    <a:pt x="92" y="90"/>
                  </a:lnTo>
                  <a:close/>
                  <a:moveTo>
                    <a:pt x="216" y="358"/>
                  </a:moveTo>
                  <a:lnTo>
                    <a:pt x="216" y="358"/>
                  </a:lnTo>
                  <a:lnTo>
                    <a:pt x="200" y="358"/>
                  </a:lnTo>
                  <a:lnTo>
                    <a:pt x="186" y="356"/>
                  </a:lnTo>
                  <a:lnTo>
                    <a:pt x="172" y="352"/>
                  </a:lnTo>
                  <a:lnTo>
                    <a:pt x="160" y="348"/>
                  </a:lnTo>
                  <a:lnTo>
                    <a:pt x="146" y="342"/>
                  </a:lnTo>
                  <a:lnTo>
                    <a:pt x="134" y="334"/>
                  </a:lnTo>
                  <a:lnTo>
                    <a:pt x="124" y="326"/>
                  </a:lnTo>
                  <a:lnTo>
                    <a:pt x="112" y="316"/>
                  </a:lnTo>
                  <a:lnTo>
                    <a:pt x="104" y="306"/>
                  </a:lnTo>
                  <a:lnTo>
                    <a:pt x="94" y="296"/>
                  </a:lnTo>
                  <a:lnTo>
                    <a:pt x="88" y="284"/>
                  </a:lnTo>
                  <a:lnTo>
                    <a:pt x="82" y="270"/>
                  </a:lnTo>
                  <a:lnTo>
                    <a:pt x="76" y="258"/>
                  </a:lnTo>
                  <a:lnTo>
                    <a:pt x="72" y="244"/>
                  </a:lnTo>
                  <a:lnTo>
                    <a:pt x="70" y="230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70" y="200"/>
                  </a:lnTo>
                  <a:lnTo>
                    <a:pt x="72" y="186"/>
                  </a:lnTo>
                  <a:lnTo>
                    <a:pt x="76" y="172"/>
                  </a:lnTo>
                  <a:lnTo>
                    <a:pt x="80" y="158"/>
                  </a:lnTo>
                  <a:lnTo>
                    <a:pt x="86" y="146"/>
                  </a:lnTo>
                  <a:lnTo>
                    <a:pt x="94" y="134"/>
                  </a:lnTo>
                  <a:lnTo>
                    <a:pt x="102" y="124"/>
                  </a:lnTo>
                  <a:lnTo>
                    <a:pt x="112" y="114"/>
                  </a:lnTo>
                  <a:lnTo>
                    <a:pt x="122" y="104"/>
                  </a:lnTo>
                  <a:lnTo>
                    <a:pt x="134" y="96"/>
                  </a:lnTo>
                  <a:lnTo>
                    <a:pt x="144" y="88"/>
                  </a:lnTo>
                  <a:lnTo>
                    <a:pt x="158" y="82"/>
                  </a:lnTo>
                  <a:lnTo>
                    <a:pt x="170" y="78"/>
                  </a:lnTo>
                  <a:lnTo>
                    <a:pt x="184" y="74"/>
                  </a:lnTo>
                  <a:lnTo>
                    <a:pt x="198" y="72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228" y="72"/>
                  </a:lnTo>
                  <a:lnTo>
                    <a:pt x="242" y="74"/>
                  </a:lnTo>
                  <a:lnTo>
                    <a:pt x="256" y="78"/>
                  </a:lnTo>
                  <a:lnTo>
                    <a:pt x="270" y="82"/>
                  </a:lnTo>
                  <a:lnTo>
                    <a:pt x="282" y="88"/>
                  </a:lnTo>
                  <a:lnTo>
                    <a:pt x="294" y="96"/>
                  </a:lnTo>
                  <a:lnTo>
                    <a:pt x="304" y="104"/>
                  </a:lnTo>
                  <a:lnTo>
                    <a:pt x="314" y="114"/>
                  </a:lnTo>
                  <a:lnTo>
                    <a:pt x="324" y="124"/>
                  </a:lnTo>
                  <a:lnTo>
                    <a:pt x="332" y="134"/>
                  </a:lnTo>
                  <a:lnTo>
                    <a:pt x="340" y="146"/>
                  </a:lnTo>
                  <a:lnTo>
                    <a:pt x="346" y="158"/>
                  </a:lnTo>
                  <a:lnTo>
                    <a:pt x="350" y="172"/>
                  </a:lnTo>
                  <a:lnTo>
                    <a:pt x="354" y="186"/>
                  </a:lnTo>
                  <a:lnTo>
                    <a:pt x="356" y="200"/>
                  </a:lnTo>
                  <a:lnTo>
                    <a:pt x="356" y="214"/>
                  </a:lnTo>
                  <a:lnTo>
                    <a:pt x="356" y="214"/>
                  </a:lnTo>
                  <a:lnTo>
                    <a:pt x="356" y="230"/>
                  </a:lnTo>
                  <a:lnTo>
                    <a:pt x="354" y="244"/>
                  </a:lnTo>
                  <a:lnTo>
                    <a:pt x="350" y="258"/>
                  </a:lnTo>
                  <a:lnTo>
                    <a:pt x="346" y="270"/>
                  </a:lnTo>
                  <a:lnTo>
                    <a:pt x="340" y="284"/>
                  </a:lnTo>
                  <a:lnTo>
                    <a:pt x="332" y="296"/>
                  </a:lnTo>
                  <a:lnTo>
                    <a:pt x="324" y="306"/>
                  </a:lnTo>
                  <a:lnTo>
                    <a:pt x="316" y="316"/>
                  </a:lnTo>
                  <a:lnTo>
                    <a:pt x="306" y="326"/>
                  </a:lnTo>
                  <a:lnTo>
                    <a:pt x="294" y="334"/>
                  </a:lnTo>
                  <a:lnTo>
                    <a:pt x="284" y="342"/>
                  </a:lnTo>
                  <a:lnTo>
                    <a:pt x="270" y="348"/>
                  </a:lnTo>
                  <a:lnTo>
                    <a:pt x="258" y="352"/>
                  </a:lnTo>
                  <a:lnTo>
                    <a:pt x="244" y="356"/>
                  </a:lnTo>
                  <a:lnTo>
                    <a:pt x="230" y="358"/>
                  </a:lnTo>
                  <a:lnTo>
                    <a:pt x="216" y="358"/>
                  </a:lnTo>
                  <a:lnTo>
                    <a:pt x="216" y="358"/>
                  </a:lnTo>
                  <a:close/>
                  <a:moveTo>
                    <a:pt x="164" y="266"/>
                  </a:moveTo>
                  <a:lnTo>
                    <a:pt x="164" y="266"/>
                  </a:lnTo>
                  <a:lnTo>
                    <a:pt x="176" y="276"/>
                  </a:lnTo>
                  <a:lnTo>
                    <a:pt x="188" y="282"/>
                  </a:lnTo>
                  <a:lnTo>
                    <a:pt x="202" y="286"/>
                  </a:lnTo>
                  <a:lnTo>
                    <a:pt x="216" y="288"/>
                  </a:lnTo>
                  <a:lnTo>
                    <a:pt x="230" y="286"/>
                  </a:lnTo>
                  <a:lnTo>
                    <a:pt x="242" y="282"/>
                  </a:lnTo>
                  <a:lnTo>
                    <a:pt x="256" y="276"/>
                  </a:lnTo>
                  <a:lnTo>
                    <a:pt x="266" y="266"/>
                  </a:lnTo>
                  <a:lnTo>
                    <a:pt x="266" y="266"/>
                  </a:lnTo>
                  <a:lnTo>
                    <a:pt x="276" y="254"/>
                  </a:lnTo>
                  <a:lnTo>
                    <a:pt x="282" y="242"/>
                  </a:lnTo>
                  <a:lnTo>
                    <a:pt x="286" y="228"/>
                  </a:lnTo>
                  <a:lnTo>
                    <a:pt x="288" y="214"/>
                  </a:lnTo>
                  <a:lnTo>
                    <a:pt x="286" y="200"/>
                  </a:lnTo>
                  <a:lnTo>
                    <a:pt x="282" y="188"/>
                  </a:lnTo>
                  <a:lnTo>
                    <a:pt x="276" y="174"/>
                  </a:lnTo>
                  <a:lnTo>
                    <a:pt x="266" y="164"/>
                  </a:lnTo>
                  <a:lnTo>
                    <a:pt x="266" y="164"/>
                  </a:lnTo>
                  <a:lnTo>
                    <a:pt x="256" y="154"/>
                  </a:lnTo>
                  <a:lnTo>
                    <a:pt x="242" y="148"/>
                  </a:lnTo>
                  <a:lnTo>
                    <a:pt x="230" y="144"/>
                  </a:lnTo>
                  <a:lnTo>
                    <a:pt x="216" y="142"/>
                  </a:lnTo>
                  <a:lnTo>
                    <a:pt x="202" y="144"/>
                  </a:lnTo>
                  <a:lnTo>
                    <a:pt x="188" y="148"/>
                  </a:lnTo>
                  <a:lnTo>
                    <a:pt x="176" y="154"/>
                  </a:lnTo>
                  <a:lnTo>
                    <a:pt x="164" y="164"/>
                  </a:lnTo>
                  <a:lnTo>
                    <a:pt x="164" y="164"/>
                  </a:lnTo>
                  <a:lnTo>
                    <a:pt x="154" y="174"/>
                  </a:lnTo>
                  <a:lnTo>
                    <a:pt x="148" y="188"/>
                  </a:lnTo>
                  <a:lnTo>
                    <a:pt x="144" y="200"/>
                  </a:lnTo>
                  <a:lnTo>
                    <a:pt x="142" y="214"/>
                  </a:lnTo>
                  <a:lnTo>
                    <a:pt x="144" y="228"/>
                  </a:lnTo>
                  <a:lnTo>
                    <a:pt x="148" y="242"/>
                  </a:lnTo>
                  <a:lnTo>
                    <a:pt x="154" y="254"/>
                  </a:lnTo>
                  <a:lnTo>
                    <a:pt x="164" y="266"/>
                  </a:lnTo>
                  <a:lnTo>
                    <a:pt x="164" y="266"/>
                  </a:lnTo>
                  <a:close/>
                  <a:moveTo>
                    <a:pt x="142" y="288"/>
                  </a:moveTo>
                  <a:lnTo>
                    <a:pt x="142" y="288"/>
                  </a:lnTo>
                  <a:lnTo>
                    <a:pt x="130" y="272"/>
                  </a:lnTo>
                  <a:lnTo>
                    <a:pt x="120" y="254"/>
                  </a:lnTo>
                  <a:lnTo>
                    <a:pt x="114" y="234"/>
                  </a:lnTo>
                  <a:lnTo>
                    <a:pt x="112" y="214"/>
                  </a:lnTo>
                  <a:lnTo>
                    <a:pt x="114" y="196"/>
                  </a:lnTo>
                  <a:lnTo>
                    <a:pt x="120" y="176"/>
                  </a:lnTo>
                  <a:lnTo>
                    <a:pt x="130" y="158"/>
                  </a:lnTo>
                  <a:lnTo>
                    <a:pt x="142" y="142"/>
                  </a:lnTo>
                  <a:lnTo>
                    <a:pt x="142" y="142"/>
                  </a:lnTo>
                  <a:lnTo>
                    <a:pt x="158" y="130"/>
                  </a:lnTo>
                  <a:lnTo>
                    <a:pt x="176" y="120"/>
                  </a:lnTo>
                  <a:lnTo>
                    <a:pt x="196" y="114"/>
                  </a:lnTo>
                  <a:lnTo>
                    <a:pt x="216" y="112"/>
                  </a:lnTo>
                  <a:lnTo>
                    <a:pt x="236" y="114"/>
                  </a:lnTo>
                  <a:lnTo>
                    <a:pt x="254" y="120"/>
                  </a:lnTo>
                  <a:lnTo>
                    <a:pt x="272" y="130"/>
                  </a:lnTo>
                  <a:lnTo>
                    <a:pt x="288" y="142"/>
                  </a:lnTo>
                  <a:lnTo>
                    <a:pt x="288" y="142"/>
                  </a:lnTo>
                  <a:lnTo>
                    <a:pt x="302" y="158"/>
                  </a:lnTo>
                  <a:lnTo>
                    <a:pt x="310" y="176"/>
                  </a:lnTo>
                  <a:lnTo>
                    <a:pt x="316" y="196"/>
                  </a:lnTo>
                  <a:lnTo>
                    <a:pt x="318" y="214"/>
                  </a:lnTo>
                  <a:lnTo>
                    <a:pt x="316" y="234"/>
                  </a:lnTo>
                  <a:lnTo>
                    <a:pt x="310" y="254"/>
                  </a:lnTo>
                  <a:lnTo>
                    <a:pt x="302" y="272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272" y="300"/>
                  </a:lnTo>
                  <a:lnTo>
                    <a:pt x="254" y="310"/>
                  </a:lnTo>
                  <a:lnTo>
                    <a:pt x="236" y="316"/>
                  </a:lnTo>
                  <a:lnTo>
                    <a:pt x="216" y="318"/>
                  </a:lnTo>
                  <a:lnTo>
                    <a:pt x="196" y="316"/>
                  </a:lnTo>
                  <a:lnTo>
                    <a:pt x="176" y="310"/>
                  </a:lnTo>
                  <a:lnTo>
                    <a:pt x="158" y="300"/>
                  </a:lnTo>
                  <a:lnTo>
                    <a:pt x="142" y="288"/>
                  </a:lnTo>
                  <a:lnTo>
                    <a:pt x="142" y="2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  <p:sp>
          <p:nvSpPr>
            <p:cNvPr id="32" name="Freeform 54"/>
            <p:cNvSpPr>
              <a:spLocks noEditPoints="1"/>
            </p:cNvSpPr>
            <p:nvPr/>
          </p:nvSpPr>
          <p:spPr bwMode="auto">
            <a:xfrm>
              <a:off x="2106613" y="4211638"/>
              <a:ext cx="530225" cy="527050"/>
            </a:xfrm>
            <a:custGeom>
              <a:avLst/>
              <a:gdLst>
                <a:gd name="T0" fmla="*/ 286 w 334"/>
                <a:gd name="T1" fmla="*/ 270 h 332"/>
                <a:gd name="T2" fmla="*/ 286 w 334"/>
                <a:gd name="T3" fmla="*/ 256 h 332"/>
                <a:gd name="T4" fmla="*/ 292 w 334"/>
                <a:gd name="T5" fmla="*/ 240 h 332"/>
                <a:gd name="T6" fmla="*/ 324 w 334"/>
                <a:gd name="T7" fmla="*/ 222 h 332"/>
                <a:gd name="T8" fmla="*/ 330 w 334"/>
                <a:gd name="T9" fmla="*/ 202 h 332"/>
                <a:gd name="T10" fmla="*/ 330 w 334"/>
                <a:gd name="T11" fmla="*/ 180 h 332"/>
                <a:gd name="T12" fmla="*/ 326 w 334"/>
                <a:gd name="T13" fmla="*/ 164 h 332"/>
                <a:gd name="T14" fmla="*/ 316 w 334"/>
                <a:gd name="T15" fmla="*/ 154 h 332"/>
                <a:gd name="T16" fmla="*/ 308 w 334"/>
                <a:gd name="T17" fmla="*/ 138 h 332"/>
                <a:gd name="T18" fmla="*/ 320 w 334"/>
                <a:gd name="T19" fmla="*/ 104 h 332"/>
                <a:gd name="T20" fmla="*/ 312 w 334"/>
                <a:gd name="T21" fmla="*/ 84 h 332"/>
                <a:gd name="T22" fmla="*/ 296 w 334"/>
                <a:gd name="T23" fmla="*/ 68 h 332"/>
                <a:gd name="T24" fmla="*/ 284 w 334"/>
                <a:gd name="T25" fmla="*/ 58 h 332"/>
                <a:gd name="T26" fmla="*/ 270 w 334"/>
                <a:gd name="T27" fmla="*/ 58 h 332"/>
                <a:gd name="T28" fmla="*/ 254 w 334"/>
                <a:gd name="T29" fmla="*/ 50 h 332"/>
                <a:gd name="T30" fmla="*/ 240 w 334"/>
                <a:gd name="T31" fmla="*/ 18 h 332"/>
                <a:gd name="T32" fmla="*/ 220 w 334"/>
                <a:gd name="T33" fmla="*/ 10 h 332"/>
                <a:gd name="T34" fmla="*/ 198 w 334"/>
                <a:gd name="T35" fmla="*/ 8 h 332"/>
                <a:gd name="T36" fmla="*/ 182 w 334"/>
                <a:gd name="T37" fmla="*/ 8 h 332"/>
                <a:gd name="T38" fmla="*/ 170 w 334"/>
                <a:gd name="T39" fmla="*/ 18 h 332"/>
                <a:gd name="T40" fmla="*/ 154 w 334"/>
                <a:gd name="T41" fmla="*/ 24 h 332"/>
                <a:gd name="T42" fmla="*/ 122 w 334"/>
                <a:gd name="T43" fmla="*/ 8 h 332"/>
                <a:gd name="T44" fmla="*/ 100 w 334"/>
                <a:gd name="T45" fmla="*/ 14 h 332"/>
                <a:gd name="T46" fmla="*/ 82 w 334"/>
                <a:gd name="T47" fmla="*/ 28 h 332"/>
                <a:gd name="T48" fmla="*/ 72 w 334"/>
                <a:gd name="T49" fmla="*/ 40 h 332"/>
                <a:gd name="T50" fmla="*/ 70 w 334"/>
                <a:gd name="T51" fmla="*/ 54 h 332"/>
                <a:gd name="T52" fmla="*/ 62 w 334"/>
                <a:gd name="T53" fmla="*/ 70 h 332"/>
                <a:gd name="T54" fmla="*/ 26 w 334"/>
                <a:gd name="T55" fmla="*/ 80 h 332"/>
                <a:gd name="T56" fmla="*/ 16 w 334"/>
                <a:gd name="T57" fmla="*/ 98 h 332"/>
                <a:gd name="T58" fmla="*/ 12 w 334"/>
                <a:gd name="T59" fmla="*/ 120 h 332"/>
                <a:gd name="T60" fmla="*/ 12 w 334"/>
                <a:gd name="T61" fmla="*/ 136 h 332"/>
                <a:gd name="T62" fmla="*/ 20 w 334"/>
                <a:gd name="T63" fmla="*/ 148 h 332"/>
                <a:gd name="T64" fmla="*/ 24 w 334"/>
                <a:gd name="T65" fmla="*/ 166 h 332"/>
                <a:gd name="T66" fmla="*/ 4 w 334"/>
                <a:gd name="T67" fmla="*/ 196 h 332"/>
                <a:gd name="T68" fmla="*/ 8 w 334"/>
                <a:gd name="T69" fmla="*/ 216 h 332"/>
                <a:gd name="T70" fmla="*/ 20 w 334"/>
                <a:gd name="T71" fmla="*/ 236 h 332"/>
                <a:gd name="T72" fmla="*/ 30 w 334"/>
                <a:gd name="T73" fmla="*/ 248 h 332"/>
                <a:gd name="T74" fmla="*/ 46 w 334"/>
                <a:gd name="T75" fmla="*/ 252 h 332"/>
                <a:gd name="T76" fmla="*/ 60 w 334"/>
                <a:gd name="T77" fmla="*/ 262 h 332"/>
                <a:gd name="T78" fmla="*/ 66 w 334"/>
                <a:gd name="T79" fmla="*/ 296 h 332"/>
                <a:gd name="T80" fmla="*/ 82 w 334"/>
                <a:gd name="T81" fmla="*/ 310 h 332"/>
                <a:gd name="T82" fmla="*/ 104 w 334"/>
                <a:gd name="T83" fmla="*/ 316 h 332"/>
                <a:gd name="T84" fmla="*/ 120 w 334"/>
                <a:gd name="T85" fmla="*/ 318 h 332"/>
                <a:gd name="T86" fmla="*/ 134 w 334"/>
                <a:gd name="T87" fmla="*/ 312 h 332"/>
                <a:gd name="T88" fmla="*/ 152 w 334"/>
                <a:gd name="T89" fmla="*/ 310 h 332"/>
                <a:gd name="T90" fmla="*/ 180 w 334"/>
                <a:gd name="T91" fmla="*/ 330 h 332"/>
                <a:gd name="T92" fmla="*/ 200 w 334"/>
                <a:gd name="T93" fmla="*/ 330 h 332"/>
                <a:gd name="T94" fmla="*/ 222 w 334"/>
                <a:gd name="T95" fmla="*/ 320 h 332"/>
                <a:gd name="T96" fmla="*/ 234 w 334"/>
                <a:gd name="T97" fmla="*/ 310 h 332"/>
                <a:gd name="T98" fmla="*/ 240 w 334"/>
                <a:gd name="T99" fmla="*/ 296 h 332"/>
                <a:gd name="T100" fmla="*/ 252 w 334"/>
                <a:gd name="T101" fmla="*/ 284 h 332"/>
                <a:gd name="T102" fmla="*/ 242 w 334"/>
                <a:gd name="T103" fmla="*/ 188 h 332"/>
                <a:gd name="T104" fmla="*/ 260 w 334"/>
                <a:gd name="T105" fmla="*/ 158 h 332"/>
                <a:gd name="T106" fmla="*/ 72 w 334"/>
                <a:gd name="T107" fmla="*/ 166 h 332"/>
                <a:gd name="T108" fmla="*/ 152 w 334"/>
                <a:gd name="T109" fmla="*/ 254 h 332"/>
                <a:gd name="T110" fmla="*/ 186 w 334"/>
                <a:gd name="T111" fmla="*/ 248 h 332"/>
                <a:gd name="T112" fmla="*/ 160 w 334"/>
                <a:gd name="T113" fmla="*/ 74 h 332"/>
                <a:gd name="T114" fmla="*/ 168 w 334"/>
                <a:gd name="T115" fmla="*/ 186 h 332"/>
                <a:gd name="T116" fmla="*/ 188 w 334"/>
                <a:gd name="T117" fmla="*/ 16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4" h="332">
                  <a:moveTo>
                    <a:pt x="276" y="282"/>
                  </a:moveTo>
                  <a:lnTo>
                    <a:pt x="276" y="282"/>
                  </a:lnTo>
                  <a:lnTo>
                    <a:pt x="268" y="282"/>
                  </a:lnTo>
                  <a:lnTo>
                    <a:pt x="266" y="278"/>
                  </a:lnTo>
                  <a:lnTo>
                    <a:pt x="264" y="274"/>
                  </a:lnTo>
                  <a:lnTo>
                    <a:pt x="264" y="274"/>
                  </a:lnTo>
                  <a:lnTo>
                    <a:pt x="278" y="280"/>
                  </a:lnTo>
                  <a:lnTo>
                    <a:pt x="286" y="280"/>
                  </a:lnTo>
                  <a:lnTo>
                    <a:pt x="286" y="280"/>
                  </a:lnTo>
                  <a:lnTo>
                    <a:pt x="290" y="278"/>
                  </a:lnTo>
                  <a:lnTo>
                    <a:pt x="292" y="276"/>
                  </a:lnTo>
                  <a:lnTo>
                    <a:pt x="290" y="272"/>
                  </a:lnTo>
                  <a:lnTo>
                    <a:pt x="286" y="270"/>
                  </a:lnTo>
                  <a:lnTo>
                    <a:pt x="286" y="270"/>
                  </a:lnTo>
                  <a:lnTo>
                    <a:pt x="280" y="270"/>
                  </a:lnTo>
                  <a:lnTo>
                    <a:pt x="276" y="268"/>
                  </a:lnTo>
                  <a:lnTo>
                    <a:pt x="274" y="264"/>
                  </a:lnTo>
                  <a:lnTo>
                    <a:pt x="274" y="264"/>
                  </a:lnTo>
                  <a:lnTo>
                    <a:pt x="288" y="268"/>
                  </a:lnTo>
                  <a:lnTo>
                    <a:pt x="298" y="268"/>
                  </a:lnTo>
                  <a:lnTo>
                    <a:pt x="298" y="268"/>
                  </a:lnTo>
                  <a:lnTo>
                    <a:pt x="302" y="266"/>
                  </a:lnTo>
                  <a:lnTo>
                    <a:pt x="302" y="262"/>
                  </a:lnTo>
                  <a:lnTo>
                    <a:pt x="302" y="258"/>
                  </a:lnTo>
                  <a:lnTo>
                    <a:pt x="298" y="258"/>
                  </a:lnTo>
                  <a:lnTo>
                    <a:pt x="298" y="258"/>
                  </a:lnTo>
                  <a:lnTo>
                    <a:pt x="290" y="258"/>
                  </a:lnTo>
                  <a:lnTo>
                    <a:pt x="286" y="256"/>
                  </a:lnTo>
                  <a:lnTo>
                    <a:pt x="284" y="252"/>
                  </a:lnTo>
                  <a:lnTo>
                    <a:pt x="284" y="252"/>
                  </a:lnTo>
                  <a:lnTo>
                    <a:pt x="298" y="254"/>
                  </a:lnTo>
                  <a:lnTo>
                    <a:pt x="308" y="254"/>
                  </a:lnTo>
                  <a:lnTo>
                    <a:pt x="308" y="254"/>
                  </a:lnTo>
                  <a:lnTo>
                    <a:pt x="312" y="250"/>
                  </a:lnTo>
                  <a:lnTo>
                    <a:pt x="312" y="248"/>
                  </a:lnTo>
                  <a:lnTo>
                    <a:pt x="310" y="244"/>
                  </a:lnTo>
                  <a:lnTo>
                    <a:pt x="306" y="244"/>
                  </a:lnTo>
                  <a:lnTo>
                    <a:pt x="306" y="244"/>
                  </a:lnTo>
                  <a:lnTo>
                    <a:pt x="298" y="244"/>
                  </a:lnTo>
                  <a:lnTo>
                    <a:pt x="296" y="242"/>
                  </a:lnTo>
                  <a:lnTo>
                    <a:pt x="292" y="240"/>
                  </a:lnTo>
                  <a:lnTo>
                    <a:pt x="292" y="240"/>
                  </a:lnTo>
                  <a:lnTo>
                    <a:pt x="308" y="240"/>
                  </a:lnTo>
                  <a:lnTo>
                    <a:pt x="316" y="238"/>
                  </a:lnTo>
                  <a:lnTo>
                    <a:pt x="316" y="238"/>
                  </a:lnTo>
                  <a:lnTo>
                    <a:pt x="320" y="236"/>
                  </a:lnTo>
                  <a:lnTo>
                    <a:pt x="320" y="232"/>
                  </a:lnTo>
                  <a:lnTo>
                    <a:pt x="318" y="228"/>
                  </a:lnTo>
                  <a:lnTo>
                    <a:pt x="314" y="228"/>
                  </a:lnTo>
                  <a:lnTo>
                    <a:pt x="314" y="228"/>
                  </a:lnTo>
                  <a:lnTo>
                    <a:pt x="306" y="230"/>
                  </a:lnTo>
                  <a:lnTo>
                    <a:pt x="302" y="230"/>
                  </a:lnTo>
                  <a:lnTo>
                    <a:pt x="298" y="226"/>
                  </a:lnTo>
                  <a:lnTo>
                    <a:pt x="298" y="226"/>
                  </a:lnTo>
                  <a:lnTo>
                    <a:pt x="314" y="224"/>
                  </a:lnTo>
                  <a:lnTo>
                    <a:pt x="324" y="222"/>
                  </a:lnTo>
                  <a:lnTo>
                    <a:pt x="324" y="222"/>
                  </a:lnTo>
                  <a:lnTo>
                    <a:pt x="326" y="220"/>
                  </a:lnTo>
                  <a:lnTo>
                    <a:pt x="326" y="216"/>
                  </a:lnTo>
                  <a:lnTo>
                    <a:pt x="324" y="212"/>
                  </a:lnTo>
                  <a:lnTo>
                    <a:pt x="320" y="214"/>
                  </a:lnTo>
                  <a:lnTo>
                    <a:pt x="320" y="214"/>
                  </a:lnTo>
                  <a:lnTo>
                    <a:pt x="312" y="216"/>
                  </a:lnTo>
                  <a:lnTo>
                    <a:pt x="308" y="214"/>
                  </a:lnTo>
                  <a:lnTo>
                    <a:pt x="304" y="212"/>
                  </a:lnTo>
                  <a:lnTo>
                    <a:pt x="304" y="212"/>
                  </a:lnTo>
                  <a:lnTo>
                    <a:pt x="320" y="210"/>
                  </a:lnTo>
                  <a:lnTo>
                    <a:pt x="328" y="206"/>
                  </a:lnTo>
                  <a:lnTo>
                    <a:pt x="328" y="206"/>
                  </a:lnTo>
                  <a:lnTo>
                    <a:pt x="330" y="202"/>
                  </a:lnTo>
                  <a:lnTo>
                    <a:pt x="330" y="198"/>
                  </a:lnTo>
                  <a:lnTo>
                    <a:pt x="328" y="196"/>
                  </a:lnTo>
                  <a:lnTo>
                    <a:pt x="324" y="198"/>
                  </a:lnTo>
                  <a:lnTo>
                    <a:pt x="324" y="198"/>
                  </a:lnTo>
                  <a:lnTo>
                    <a:pt x="316" y="200"/>
                  </a:lnTo>
                  <a:lnTo>
                    <a:pt x="312" y="200"/>
                  </a:lnTo>
                  <a:lnTo>
                    <a:pt x="308" y="198"/>
                  </a:lnTo>
                  <a:lnTo>
                    <a:pt x="308" y="198"/>
                  </a:lnTo>
                  <a:lnTo>
                    <a:pt x="324" y="194"/>
                  </a:lnTo>
                  <a:lnTo>
                    <a:pt x="332" y="188"/>
                  </a:lnTo>
                  <a:lnTo>
                    <a:pt x="332" y="188"/>
                  </a:lnTo>
                  <a:lnTo>
                    <a:pt x="334" y="186"/>
                  </a:lnTo>
                  <a:lnTo>
                    <a:pt x="332" y="182"/>
                  </a:lnTo>
                  <a:lnTo>
                    <a:pt x="330" y="180"/>
                  </a:lnTo>
                  <a:lnTo>
                    <a:pt x="326" y="180"/>
                  </a:lnTo>
                  <a:lnTo>
                    <a:pt x="326" y="180"/>
                  </a:lnTo>
                  <a:lnTo>
                    <a:pt x="318" y="184"/>
                  </a:lnTo>
                  <a:lnTo>
                    <a:pt x="316" y="184"/>
                  </a:lnTo>
                  <a:lnTo>
                    <a:pt x="310" y="182"/>
                  </a:lnTo>
                  <a:lnTo>
                    <a:pt x="310" y="182"/>
                  </a:lnTo>
                  <a:lnTo>
                    <a:pt x="326" y="176"/>
                  </a:lnTo>
                  <a:lnTo>
                    <a:pt x="332" y="172"/>
                  </a:lnTo>
                  <a:lnTo>
                    <a:pt x="332" y="172"/>
                  </a:lnTo>
                  <a:lnTo>
                    <a:pt x="334" y="168"/>
                  </a:lnTo>
                  <a:lnTo>
                    <a:pt x="332" y="164"/>
                  </a:lnTo>
                  <a:lnTo>
                    <a:pt x="330" y="162"/>
                  </a:lnTo>
                  <a:lnTo>
                    <a:pt x="326" y="164"/>
                  </a:lnTo>
                  <a:lnTo>
                    <a:pt x="326" y="164"/>
                  </a:lnTo>
                  <a:lnTo>
                    <a:pt x="320" y="168"/>
                  </a:lnTo>
                  <a:lnTo>
                    <a:pt x="316" y="168"/>
                  </a:lnTo>
                  <a:lnTo>
                    <a:pt x="312" y="168"/>
                  </a:lnTo>
                  <a:lnTo>
                    <a:pt x="312" y="168"/>
                  </a:lnTo>
                  <a:lnTo>
                    <a:pt x="326" y="160"/>
                  </a:lnTo>
                  <a:lnTo>
                    <a:pt x="332" y="154"/>
                  </a:lnTo>
                  <a:lnTo>
                    <a:pt x="332" y="154"/>
                  </a:lnTo>
                  <a:lnTo>
                    <a:pt x="334" y="150"/>
                  </a:lnTo>
                  <a:lnTo>
                    <a:pt x="332" y="148"/>
                  </a:lnTo>
                  <a:lnTo>
                    <a:pt x="328" y="146"/>
                  </a:lnTo>
                  <a:lnTo>
                    <a:pt x="326" y="148"/>
                  </a:lnTo>
                  <a:lnTo>
                    <a:pt x="326" y="148"/>
                  </a:lnTo>
                  <a:lnTo>
                    <a:pt x="320" y="152"/>
                  </a:lnTo>
                  <a:lnTo>
                    <a:pt x="316" y="154"/>
                  </a:lnTo>
                  <a:lnTo>
                    <a:pt x="312" y="152"/>
                  </a:lnTo>
                  <a:lnTo>
                    <a:pt x="312" y="152"/>
                  </a:lnTo>
                  <a:lnTo>
                    <a:pt x="324" y="144"/>
                  </a:lnTo>
                  <a:lnTo>
                    <a:pt x="330" y="138"/>
                  </a:lnTo>
                  <a:lnTo>
                    <a:pt x="330" y="138"/>
                  </a:lnTo>
                  <a:lnTo>
                    <a:pt x="330" y="134"/>
                  </a:lnTo>
                  <a:lnTo>
                    <a:pt x="328" y="130"/>
                  </a:lnTo>
                  <a:lnTo>
                    <a:pt x="326" y="130"/>
                  </a:lnTo>
                  <a:lnTo>
                    <a:pt x="322" y="132"/>
                  </a:lnTo>
                  <a:lnTo>
                    <a:pt x="322" y="132"/>
                  </a:lnTo>
                  <a:lnTo>
                    <a:pt x="318" y="138"/>
                  </a:lnTo>
                  <a:lnTo>
                    <a:pt x="314" y="138"/>
                  </a:lnTo>
                  <a:lnTo>
                    <a:pt x="308" y="138"/>
                  </a:lnTo>
                  <a:lnTo>
                    <a:pt x="308" y="138"/>
                  </a:lnTo>
                  <a:lnTo>
                    <a:pt x="320" y="128"/>
                  </a:lnTo>
                  <a:lnTo>
                    <a:pt x="326" y="120"/>
                  </a:lnTo>
                  <a:lnTo>
                    <a:pt x="326" y="120"/>
                  </a:lnTo>
                  <a:lnTo>
                    <a:pt x="326" y="116"/>
                  </a:lnTo>
                  <a:lnTo>
                    <a:pt x="324" y="114"/>
                  </a:lnTo>
                  <a:lnTo>
                    <a:pt x="320" y="112"/>
                  </a:lnTo>
                  <a:lnTo>
                    <a:pt x="318" y="116"/>
                  </a:lnTo>
                  <a:lnTo>
                    <a:pt x="318" y="116"/>
                  </a:lnTo>
                  <a:lnTo>
                    <a:pt x="314" y="122"/>
                  </a:lnTo>
                  <a:lnTo>
                    <a:pt x="310" y="122"/>
                  </a:lnTo>
                  <a:lnTo>
                    <a:pt x="306" y="124"/>
                  </a:lnTo>
                  <a:lnTo>
                    <a:pt x="306" y="124"/>
                  </a:lnTo>
                  <a:lnTo>
                    <a:pt x="316" y="112"/>
                  </a:lnTo>
                  <a:lnTo>
                    <a:pt x="320" y="104"/>
                  </a:lnTo>
                  <a:lnTo>
                    <a:pt x="320" y="104"/>
                  </a:lnTo>
                  <a:lnTo>
                    <a:pt x="320" y="100"/>
                  </a:lnTo>
                  <a:lnTo>
                    <a:pt x="318" y="98"/>
                  </a:lnTo>
                  <a:lnTo>
                    <a:pt x="314" y="98"/>
                  </a:lnTo>
                  <a:lnTo>
                    <a:pt x="312" y="100"/>
                  </a:lnTo>
                  <a:lnTo>
                    <a:pt x="312" y="100"/>
                  </a:lnTo>
                  <a:lnTo>
                    <a:pt x="308" y="106"/>
                  </a:lnTo>
                  <a:lnTo>
                    <a:pt x="304" y="108"/>
                  </a:lnTo>
                  <a:lnTo>
                    <a:pt x="300" y="110"/>
                  </a:lnTo>
                  <a:lnTo>
                    <a:pt x="300" y="110"/>
                  </a:lnTo>
                  <a:lnTo>
                    <a:pt x="310" y="98"/>
                  </a:lnTo>
                  <a:lnTo>
                    <a:pt x="314" y="88"/>
                  </a:lnTo>
                  <a:lnTo>
                    <a:pt x="314" y="88"/>
                  </a:lnTo>
                  <a:lnTo>
                    <a:pt x="312" y="84"/>
                  </a:lnTo>
                  <a:lnTo>
                    <a:pt x="310" y="82"/>
                  </a:lnTo>
                  <a:lnTo>
                    <a:pt x="306" y="82"/>
                  </a:lnTo>
                  <a:lnTo>
                    <a:pt x="304" y="86"/>
                  </a:lnTo>
                  <a:lnTo>
                    <a:pt x="304" y="86"/>
                  </a:lnTo>
                  <a:lnTo>
                    <a:pt x="300" y="92"/>
                  </a:lnTo>
                  <a:lnTo>
                    <a:pt x="298" y="94"/>
                  </a:lnTo>
                  <a:lnTo>
                    <a:pt x="292" y="96"/>
                  </a:lnTo>
                  <a:lnTo>
                    <a:pt x="292" y="96"/>
                  </a:lnTo>
                  <a:lnTo>
                    <a:pt x="302" y="82"/>
                  </a:lnTo>
                  <a:lnTo>
                    <a:pt x="304" y="74"/>
                  </a:lnTo>
                  <a:lnTo>
                    <a:pt x="304" y="74"/>
                  </a:lnTo>
                  <a:lnTo>
                    <a:pt x="304" y="70"/>
                  </a:lnTo>
                  <a:lnTo>
                    <a:pt x="300" y="68"/>
                  </a:lnTo>
                  <a:lnTo>
                    <a:pt x="296" y="68"/>
                  </a:lnTo>
                  <a:lnTo>
                    <a:pt x="294" y="72"/>
                  </a:lnTo>
                  <a:lnTo>
                    <a:pt x="294" y="72"/>
                  </a:lnTo>
                  <a:lnTo>
                    <a:pt x="292" y="80"/>
                  </a:lnTo>
                  <a:lnTo>
                    <a:pt x="290" y="82"/>
                  </a:lnTo>
                  <a:lnTo>
                    <a:pt x="284" y="84"/>
                  </a:lnTo>
                  <a:lnTo>
                    <a:pt x="284" y="84"/>
                  </a:lnTo>
                  <a:lnTo>
                    <a:pt x="292" y="70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292" y="56"/>
                  </a:lnTo>
                  <a:lnTo>
                    <a:pt x="290" y="54"/>
                  </a:lnTo>
                  <a:lnTo>
                    <a:pt x="286" y="56"/>
                  </a:lnTo>
                  <a:lnTo>
                    <a:pt x="284" y="58"/>
                  </a:lnTo>
                  <a:lnTo>
                    <a:pt x="284" y="58"/>
                  </a:lnTo>
                  <a:lnTo>
                    <a:pt x="282" y="66"/>
                  </a:lnTo>
                  <a:lnTo>
                    <a:pt x="280" y="68"/>
                  </a:lnTo>
                  <a:lnTo>
                    <a:pt x="276" y="72"/>
                  </a:lnTo>
                  <a:lnTo>
                    <a:pt x="276" y="72"/>
                  </a:lnTo>
                  <a:lnTo>
                    <a:pt x="280" y="56"/>
                  </a:lnTo>
                  <a:lnTo>
                    <a:pt x="282" y="48"/>
                  </a:lnTo>
                  <a:lnTo>
                    <a:pt x="282" y="48"/>
                  </a:lnTo>
                  <a:lnTo>
                    <a:pt x="280" y="44"/>
                  </a:lnTo>
                  <a:lnTo>
                    <a:pt x="276" y="42"/>
                  </a:lnTo>
                  <a:lnTo>
                    <a:pt x="274" y="44"/>
                  </a:lnTo>
                  <a:lnTo>
                    <a:pt x="272" y="48"/>
                  </a:lnTo>
                  <a:lnTo>
                    <a:pt x="272" y="48"/>
                  </a:lnTo>
                  <a:lnTo>
                    <a:pt x="272" y="56"/>
                  </a:lnTo>
                  <a:lnTo>
                    <a:pt x="270" y="58"/>
                  </a:lnTo>
                  <a:lnTo>
                    <a:pt x="264" y="60"/>
                  </a:lnTo>
                  <a:lnTo>
                    <a:pt x="264" y="60"/>
                  </a:lnTo>
                  <a:lnTo>
                    <a:pt x="268" y="46"/>
                  </a:lnTo>
                  <a:lnTo>
                    <a:pt x="268" y="36"/>
                  </a:lnTo>
                  <a:lnTo>
                    <a:pt x="268" y="36"/>
                  </a:lnTo>
                  <a:lnTo>
                    <a:pt x="266" y="34"/>
                  </a:lnTo>
                  <a:lnTo>
                    <a:pt x="264" y="32"/>
                  </a:lnTo>
                  <a:lnTo>
                    <a:pt x="260" y="34"/>
                  </a:lnTo>
                  <a:lnTo>
                    <a:pt x="260" y="38"/>
                  </a:lnTo>
                  <a:lnTo>
                    <a:pt x="260" y="38"/>
                  </a:lnTo>
                  <a:lnTo>
                    <a:pt x="260" y="44"/>
                  </a:lnTo>
                  <a:lnTo>
                    <a:pt x="258" y="48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56" y="36"/>
                  </a:lnTo>
                  <a:lnTo>
                    <a:pt x="254" y="26"/>
                  </a:lnTo>
                  <a:lnTo>
                    <a:pt x="254" y="26"/>
                  </a:lnTo>
                  <a:lnTo>
                    <a:pt x="252" y="24"/>
                  </a:lnTo>
                  <a:lnTo>
                    <a:pt x="248" y="22"/>
                  </a:lnTo>
                  <a:lnTo>
                    <a:pt x="246" y="24"/>
                  </a:lnTo>
                  <a:lnTo>
                    <a:pt x="246" y="28"/>
                  </a:lnTo>
                  <a:lnTo>
                    <a:pt x="246" y="28"/>
                  </a:lnTo>
                  <a:lnTo>
                    <a:pt x="246" y="36"/>
                  </a:lnTo>
                  <a:lnTo>
                    <a:pt x="244" y="40"/>
                  </a:lnTo>
                  <a:lnTo>
                    <a:pt x="240" y="42"/>
                  </a:lnTo>
                  <a:lnTo>
                    <a:pt x="240" y="42"/>
                  </a:lnTo>
                  <a:lnTo>
                    <a:pt x="242" y="2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36" y="16"/>
                  </a:lnTo>
                  <a:lnTo>
                    <a:pt x="232" y="16"/>
                  </a:lnTo>
                  <a:lnTo>
                    <a:pt x="230" y="16"/>
                  </a:lnTo>
                  <a:lnTo>
                    <a:pt x="230" y="20"/>
                  </a:lnTo>
                  <a:lnTo>
                    <a:pt x="230" y="20"/>
                  </a:lnTo>
                  <a:lnTo>
                    <a:pt x="232" y="28"/>
                  </a:lnTo>
                  <a:lnTo>
                    <a:pt x="230" y="32"/>
                  </a:lnTo>
                  <a:lnTo>
                    <a:pt x="228" y="36"/>
                  </a:lnTo>
                  <a:lnTo>
                    <a:pt x="228" y="36"/>
                  </a:lnTo>
                  <a:lnTo>
                    <a:pt x="226" y="20"/>
                  </a:lnTo>
                  <a:lnTo>
                    <a:pt x="224" y="12"/>
                  </a:lnTo>
                  <a:lnTo>
                    <a:pt x="224" y="12"/>
                  </a:lnTo>
                  <a:lnTo>
                    <a:pt x="220" y="10"/>
                  </a:lnTo>
                  <a:lnTo>
                    <a:pt x="216" y="10"/>
                  </a:lnTo>
                  <a:lnTo>
                    <a:pt x="214" y="12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16" y="22"/>
                  </a:lnTo>
                  <a:lnTo>
                    <a:pt x="216" y="26"/>
                  </a:lnTo>
                  <a:lnTo>
                    <a:pt x="214" y="30"/>
                  </a:lnTo>
                  <a:lnTo>
                    <a:pt x="214" y="30"/>
                  </a:lnTo>
                  <a:lnTo>
                    <a:pt x="210" y="16"/>
                  </a:lnTo>
                  <a:lnTo>
                    <a:pt x="206" y="6"/>
                  </a:lnTo>
                  <a:lnTo>
                    <a:pt x="206" y="6"/>
                  </a:lnTo>
                  <a:lnTo>
                    <a:pt x="204" y="4"/>
                  </a:lnTo>
                  <a:lnTo>
                    <a:pt x="200" y="4"/>
                  </a:lnTo>
                  <a:lnTo>
                    <a:pt x="198" y="8"/>
                  </a:lnTo>
                  <a:lnTo>
                    <a:pt x="198" y="12"/>
                  </a:lnTo>
                  <a:lnTo>
                    <a:pt x="198" y="12"/>
                  </a:lnTo>
                  <a:lnTo>
                    <a:pt x="202" y="18"/>
                  </a:lnTo>
                  <a:lnTo>
                    <a:pt x="200" y="22"/>
                  </a:lnTo>
                  <a:lnTo>
                    <a:pt x="198" y="26"/>
                  </a:lnTo>
                  <a:lnTo>
                    <a:pt x="198" y="26"/>
                  </a:lnTo>
                  <a:lnTo>
                    <a:pt x="194" y="12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86" y="2"/>
                  </a:lnTo>
                  <a:lnTo>
                    <a:pt x="182" y="2"/>
                  </a:lnTo>
                  <a:lnTo>
                    <a:pt x="180" y="4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6" y="16"/>
                  </a:lnTo>
                  <a:lnTo>
                    <a:pt x="186" y="20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78" y="10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68" y="0"/>
                  </a:lnTo>
                  <a:lnTo>
                    <a:pt x="166" y="2"/>
                  </a:lnTo>
                  <a:lnTo>
                    <a:pt x="164" y="4"/>
                  </a:lnTo>
                  <a:lnTo>
                    <a:pt x="166" y="8"/>
                  </a:lnTo>
                  <a:lnTo>
                    <a:pt x="166" y="8"/>
                  </a:lnTo>
                  <a:lnTo>
                    <a:pt x="170" y="14"/>
                  </a:lnTo>
                  <a:lnTo>
                    <a:pt x="170" y="18"/>
                  </a:lnTo>
                  <a:lnTo>
                    <a:pt x="168" y="22"/>
                  </a:lnTo>
                  <a:lnTo>
                    <a:pt x="168" y="22"/>
                  </a:lnTo>
                  <a:lnTo>
                    <a:pt x="162" y="10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2" y="2"/>
                  </a:lnTo>
                  <a:lnTo>
                    <a:pt x="148" y="2"/>
                  </a:lnTo>
                  <a:lnTo>
                    <a:pt x="146" y="6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54" y="16"/>
                  </a:lnTo>
                  <a:lnTo>
                    <a:pt x="154" y="18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44" y="10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4" y="4"/>
                  </a:lnTo>
                  <a:lnTo>
                    <a:pt x="130" y="6"/>
                  </a:lnTo>
                  <a:lnTo>
                    <a:pt x="130" y="8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38" y="20"/>
                  </a:lnTo>
                  <a:lnTo>
                    <a:pt x="138" y="26"/>
                  </a:lnTo>
                  <a:lnTo>
                    <a:pt x="138" y="26"/>
                  </a:lnTo>
                  <a:lnTo>
                    <a:pt x="128" y="14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18" y="8"/>
                  </a:lnTo>
                  <a:lnTo>
                    <a:pt x="114" y="10"/>
                  </a:lnTo>
                  <a:lnTo>
                    <a:pt x="114" y="14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22" y="22"/>
                  </a:lnTo>
                  <a:lnTo>
                    <a:pt x="124" y="24"/>
                  </a:lnTo>
                  <a:lnTo>
                    <a:pt x="124" y="30"/>
                  </a:lnTo>
                  <a:lnTo>
                    <a:pt x="124" y="30"/>
                  </a:lnTo>
                  <a:lnTo>
                    <a:pt x="112" y="18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98" y="16"/>
                  </a:lnTo>
                  <a:lnTo>
                    <a:pt x="98" y="20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8" y="26"/>
                  </a:lnTo>
                  <a:lnTo>
                    <a:pt x="110" y="30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98" y="26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86" y="22"/>
                  </a:lnTo>
                  <a:lnTo>
                    <a:pt x="82" y="24"/>
                  </a:lnTo>
                  <a:lnTo>
                    <a:pt x="82" y="28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94" y="34"/>
                  </a:lnTo>
                  <a:lnTo>
                    <a:pt x="96" y="36"/>
                  </a:lnTo>
                  <a:lnTo>
                    <a:pt x="96" y="42"/>
                  </a:lnTo>
                  <a:lnTo>
                    <a:pt x="96" y="42"/>
                  </a:lnTo>
                  <a:lnTo>
                    <a:pt x="84" y="34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0" y="32"/>
                  </a:lnTo>
                  <a:lnTo>
                    <a:pt x="68" y="34"/>
                  </a:lnTo>
                  <a:lnTo>
                    <a:pt x="68" y="38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80" y="42"/>
                  </a:lnTo>
                  <a:lnTo>
                    <a:pt x="82" y="4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70" y="42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8" y="42"/>
                  </a:lnTo>
                  <a:lnTo>
                    <a:pt x="56" y="46"/>
                  </a:lnTo>
                  <a:lnTo>
                    <a:pt x="56" y="48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8" y="52"/>
                  </a:lnTo>
                  <a:lnTo>
                    <a:pt x="70" y="54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58" y="54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4" y="54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56" y="62"/>
                  </a:lnTo>
                  <a:lnTo>
                    <a:pt x="58" y="66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46" y="66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4" y="68"/>
                  </a:lnTo>
                  <a:lnTo>
                    <a:pt x="32" y="72"/>
                  </a:lnTo>
                  <a:lnTo>
                    <a:pt x="34" y="7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6" y="76"/>
                  </a:lnTo>
                  <a:lnTo>
                    <a:pt x="48" y="78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36" y="78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4" y="82"/>
                  </a:lnTo>
                  <a:lnTo>
                    <a:pt x="24" y="86"/>
                  </a:lnTo>
                  <a:lnTo>
                    <a:pt x="24" y="88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36" y="88"/>
                  </a:lnTo>
                  <a:lnTo>
                    <a:pt x="40" y="90"/>
                  </a:lnTo>
                  <a:lnTo>
                    <a:pt x="44" y="94"/>
                  </a:lnTo>
                  <a:lnTo>
                    <a:pt x="44" y="94"/>
                  </a:lnTo>
                  <a:lnTo>
                    <a:pt x="28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6" y="98"/>
                  </a:lnTo>
                  <a:lnTo>
                    <a:pt x="16" y="102"/>
                  </a:lnTo>
                  <a:lnTo>
                    <a:pt x="18" y="104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30" y="102"/>
                  </a:lnTo>
                  <a:lnTo>
                    <a:pt x="32" y="104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20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0" y="114"/>
                  </a:lnTo>
                  <a:lnTo>
                    <a:pt x="10" y="118"/>
                  </a:lnTo>
                  <a:lnTo>
                    <a:pt x="12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24" y="118"/>
                  </a:lnTo>
                  <a:lnTo>
                    <a:pt x="26" y="118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16" y="124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4" y="130"/>
                  </a:lnTo>
                  <a:lnTo>
                    <a:pt x="6" y="134"/>
                  </a:lnTo>
                  <a:lnTo>
                    <a:pt x="8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8" y="132"/>
                  </a:lnTo>
                  <a:lnTo>
                    <a:pt x="22" y="134"/>
                  </a:lnTo>
                  <a:lnTo>
                    <a:pt x="26" y="136"/>
                  </a:lnTo>
                  <a:lnTo>
                    <a:pt x="26" y="136"/>
                  </a:lnTo>
                  <a:lnTo>
                    <a:pt x="12" y="140"/>
                  </a:lnTo>
                  <a:lnTo>
                    <a:pt x="4" y="144"/>
                  </a:lnTo>
                  <a:lnTo>
                    <a:pt x="4" y="144"/>
                  </a:lnTo>
                  <a:lnTo>
                    <a:pt x="2" y="148"/>
                  </a:lnTo>
                  <a:lnTo>
                    <a:pt x="2" y="152"/>
                  </a:lnTo>
                  <a:lnTo>
                    <a:pt x="6" y="154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16" y="148"/>
                  </a:lnTo>
                  <a:lnTo>
                    <a:pt x="20" y="148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10" y="156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0" y="164"/>
                  </a:lnTo>
                  <a:lnTo>
                    <a:pt x="2" y="168"/>
                  </a:lnTo>
                  <a:lnTo>
                    <a:pt x="4" y="170"/>
                  </a:lnTo>
                  <a:lnTo>
                    <a:pt x="8" y="168"/>
                  </a:lnTo>
                  <a:lnTo>
                    <a:pt x="8" y="168"/>
                  </a:lnTo>
                  <a:lnTo>
                    <a:pt x="14" y="164"/>
                  </a:lnTo>
                  <a:lnTo>
                    <a:pt x="18" y="164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10" y="172"/>
                  </a:lnTo>
                  <a:lnTo>
                    <a:pt x="2" y="178"/>
                  </a:lnTo>
                  <a:lnTo>
                    <a:pt x="2" y="178"/>
                  </a:lnTo>
                  <a:lnTo>
                    <a:pt x="2" y="182"/>
                  </a:lnTo>
                  <a:lnTo>
                    <a:pt x="2" y="186"/>
                  </a:lnTo>
                  <a:lnTo>
                    <a:pt x="6" y="188"/>
                  </a:lnTo>
                  <a:lnTo>
                    <a:pt x="10" y="186"/>
                  </a:lnTo>
                  <a:lnTo>
                    <a:pt x="10" y="186"/>
                  </a:lnTo>
                  <a:lnTo>
                    <a:pt x="16" y="180"/>
                  </a:lnTo>
                  <a:lnTo>
                    <a:pt x="18" y="180"/>
                  </a:lnTo>
                  <a:lnTo>
                    <a:pt x="24" y="180"/>
                  </a:lnTo>
                  <a:lnTo>
                    <a:pt x="24" y="180"/>
                  </a:lnTo>
                  <a:lnTo>
                    <a:pt x="12" y="188"/>
                  </a:lnTo>
                  <a:lnTo>
                    <a:pt x="4" y="196"/>
                  </a:lnTo>
                  <a:lnTo>
                    <a:pt x="4" y="196"/>
                  </a:lnTo>
                  <a:lnTo>
                    <a:pt x="4" y="200"/>
                  </a:lnTo>
                  <a:lnTo>
                    <a:pt x="6" y="202"/>
                  </a:lnTo>
                  <a:lnTo>
                    <a:pt x="10" y="204"/>
                  </a:lnTo>
                  <a:lnTo>
                    <a:pt x="12" y="202"/>
                  </a:lnTo>
                  <a:lnTo>
                    <a:pt x="12" y="202"/>
                  </a:lnTo>
                  <a:lnTo>
                    <a:pt x="18" y="196"/>
                  </a:lnTo>
                  <a:lnTo>
                    <a:pt x="22" y="194"/>
                  </a:lnTo>
                  <a:lnTo>
                    <a:pt x="26" y="196"/>
                  </a:lnTo>
                  <a:lnTo>
                    <a:pt x="26" y="196"/>
                  </a:lnTo>
                  <a:lnTo>
                    <a:pt x="14" y="206"/>
                  </a:lnTo>
                  <a:lnTo>
                    <a:pt x="8" y="212"/>
                  </a:lnTo>
                  <a:lnTo>
                    <a:pt x="8" y="212"/>
                  </a:lnTo>
                  <a:lnTo>
                    <a:pt x="8" y="216"/>
                  </a:lnTo>
                  <a:lnTo>
                    <a:pt x="10" y="220"/>
                  </a:lnTo>
                  <a:lnTo>
                    <a:pt x="14" y="220"/>
                  </a:lnTo>
                  <a:lnTo>
                    <a:pt x="16" y="218"/>
                  </a:lnTo>
                  <a:lnTo>
                    <a:pt x="16" y="218"/>
                  </a:lnTo>
                  <a:lnTo>
                    <a:pt x="22" y="212"/>
                  </a:lnTo>
                  <a:lnTo>
                    <a:pt x="24" y="210"/>
                  </a:lnTo>
                  <a:lnTo>
                    <a:pt x="30" y="210"/>
                  </a:lnTo>
                  <a:lnTo>
                    <a:pt x="30" y="210"/>
                  </a:lnTo>
                  <a:lnTo>
                    <a:pt x="20" y="220"/>
                  </a:lnTo>
                  <a:lnTo>
                    <a:pt x="14" y="228"/>
                  </a:lnTo>
                  <a:lnTo>
                    <a:pt x="14" y="228"/>
                  </a:lnTo>
                  <a:lnTo>
                    <a:pt x="14" y="232"/>
                  </a:lnTo>
                  <a:lnTo>
                    <a:pt x="18" y="236"/>
                  </a:lnTo>
                  <a:lnTo>
                    <a:pt x="20" y="236"/>
                  </a:lnTo>
                  <a:lnTo>
                    <a:pt x="24" y="232"/>
                  </a:lnTo>
                  <a:lnTo>
                    <a:pt x="24" y="232"/>
                  </a:lnTo>
                  <a:lnTo>
                    <a:pt x="28" y="226"/>
                  </a:lnTo>
                  <a:lnTo>
                    <a:pt x="30" y="224"/>
                  </a:lnTo>
                  <a:lnTo>
                    <a:pt x="36" y="224"/>
                  </a:lnTo>
                  <a:lnTo>
                    <a:pt x="36" y="224"/>
                  </a:lnTo>
                  <a:lnTo>
                    <a:pt x="26" y="236"/>
                  </a:lnTo>
                  <a:lnTo>
                    <a:pt x="22" y="244"/>
                  </a:lnTo>
                  <a:lnTo>
                    <a:pt x="22" y="244"/>
                  </a:lnTo>
                  <a:lnTo>
                    <a:pt x="22" y="248"/>
                  </a:lnTo>
                  <a:lnTo>
                    <a:pt x="26" y="250"/>
                  </a:lnTo>
                  <a:lnTo>
                    <a:pt x="28" y="250"/>
                  </a:lnTo>
                  <a:lnTo>
                    <a:pt x="30" y="248"/>
                  </a:lnTo>
                  <a:lnTo>
                    <a:pt x="30" y="248"/>
                  </a:lnTo>
                  <a:lnTo>
                    <a:pt x="34" y="240"/>
                  </a:lnTo>
                  <a:lnTo>
                    <a:pt x="36" y="238"/>
                  </a:lnTo>
                  <a:lnTo>
                    <a:pt x="42" y="238"/>
                  </a:lnTo>
                  <a:lnTo>
                    <a:pt x="42" y="238"/>
                  </a:lnTo>
                  <a:lnTo>
                    <a:pt x="34" y="250"/>
                  </a:lnTo>
                  <a:lnTo>
                    <a:pt x="30" y="260"/>
                  </a:lnTo>
                  <a:lnTo>
                    <a:pt x="30" y="260"/>
                  </a:lnTo>
                  <a:lnTo>
                    <a:pt x="32" y="262"/>
                  </a:lnTo>
                  <a:lnTo>
                    <a:pt x="34" y="266"/>
                  </a:lnTo>
                  <a:lnTo>
                    <a:pt x="38" y="264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42" y="254"/>
                  </a:lnTo>
                  <a:lnTo>
                    <a:pt x="46" y="252"/>
                  </a:lnTo>
                  <a:lnTo>
                    <a:pt x="50" y="250"/>
                  </a:lnTo>
                  <a:lnTo>
                    <a:pt x="50" y="250"/>
                  </a:lnTo>
                  <a:lnTo>
                    <a:pt x="44" y="264"/>
                  </a:lnTo>
                  <a:lnTo>
                    <a:pt x="40" y="272"/>
                  </a:lnTo>
                  <a:lnTo>
                    <a:pt x="40" y="272"/>
                  </a:lnTo>
                  <a:lnTo>
                    <a:pt x="42" y="276"/>
                  </a:lnTo>
                  <a:lnTo>
                    <a:pt x="46" y="278"/>
                  </a:lnTo>
                  <a:lnTo>
                    <a:pt x="50" y="278"/>
                  </a:lnTo>
                  <a:lnTo>
                    <a:pt x="50" y="274"/>
                  </a:lnTo>
                  <a:lnTo>
                    <a:pt x="50" y="274"/>
                  </a:lnTo>
                  <a:lnTo>
                    <a:pt x="52" y="266"/>
                  </a:lnTo>
                  <a:lnTo>
                    <a:pt x="54" y="264"/>
                  </a:lnTo>
                  <a:lnTo>
                    <a:pt x="60" y="262"/>
                  </a:lnTo>
                  <a:lnTo>
                    <a:pt x="60" y="262"/>
                  </a:lnTo>
                  <a:lnTo>
                    <a:pt x="54" y="276"/>
                  </a:lnTo>
                  <a:lnTo>
                    <a:pt x="52" y="286"/>
                  </a:lnTo>
                  <a:lnTo>
                    <a:pt x="52" y="286"/>
                  </a:lnTo>
                  <a:lnTo>
                    <a:pt x="54" y="288"/>
                  </a:lnTo>
                  <a:lnTo>
                    <a:pt x="58" y="290"/>
                  </a:lnTo>
                  <a:lnTo>
                    <a:pt x="62" y="290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4" y="278"/>
                  </a:lnTo>
                  <a:lnTo>
                    <a:pt x="66" y="276"/>
                  </a:lnTo>
                  <a:lnTo>
                    <a:pt x="70" y="272"/>
                  </a:lnTo>
                  <a:lnTo>
                    <a:pt x="70" y="272"/>
                  </a:lnTo>
                  <a:lnTo>
                    <a:pt x="66" y="288"/>
                  </a:lnTo>
                  <a:lnTo>
                    <a:pt x="66" y="296"/>
                  </a:lnTo>
                  <a:lnTo>
                    <a:pt x="66" y="296"/>
                  </a:lnTo>
                  <a:lnTo>
                    <a:pt x="68" y="300"/>
                  </a:lnTo>
                  <a:lnTo>
                    <a:pt x="72" y="302"/>
                  </a:lnTo>
                  <a:lnTo>
                    <a:pt x="74" y="300"/>
                  </a:lnTo>
                  <a:lnTo>
                    <a:pt x="76" y="296"/>
                  </a:lnTo>
                  <a:lnTo>
                    <a:pt x="76" y="296"/>
                  </a:lnTo>
                  <a:lnTo>
                    <a:pt x="76" y="288"/>
                  </a:lnTo>
                  <a:lnTo>
                    <a:pt x="78" y="286"/>
                  </a:lnTo>
                  <a:lnTo>
                    <a:pt x="82" y="282"/>
                  </a:lnTo>
                  <a:lnTo>
                    <a:pt x="82" y="282"/>
                  </a:lnTo>
                  <a:lnTo>
                    <a:pt x="80" y="298"/>
                  </a:lnTo>
                  <a:lnTo>
                    <a:pt x="80" y="306"/>
                  </a:lnTo>
                  <a:lnTo>
                    <a:pt x="80" y="306"/>
                  </a:lnTo>
                  <a:lnTo>
                    <a:pt x="82" y="310"/>
                  </a:lnTo>
                  <a:lnTo>
                    <a:pt x="86" y="310"/>
                  </a:lnTo>
                  <a:lnTo>
                    <a:pt x="90" y="308"/>
                  </a:lnTo>
                  <a:lnTo>
                    <a:pt x="90" y="304"/>
                  </a:lnTo>
                  <a:lnTo>
                    <a:pt x="90" y="304"/>
                  </a:lnTo>
                  <a:lnTo>
                    <a:pt x="90" y="296"/>
                  </a:lnTo>
                  <a:lnTo>
                    <a:pt x="90" y="294"/>
                  </a:lnTo>
                  <a:lnTo>
                    <a:pt x="94" y="290"/>
                  </a:lnTo>
                  <a:lnTo>
                    <a:pt x="94" y="290"/>
                  </a:lnTo>
                  <a:lnTo>
                    <a:pt x="94" y="306"/>
                  </a:lnTo>
                  <a:lnTo>
                    <a:pt x="96" y="314"/>
                  </a:lnTo>
                  <a:lnTo>
                    <a:pt x="96" y="314"/>
                  </a:lnTo>
                  <a:lnTo>
                    <a:pt x="98" y="318"/>
                  </a:lnTo>
                  <a:lnTo>
                    <a:pt x="102" y="318"/>
                  </a:lnTo>
                  <a:lnTo>
                    <a:pt x="104" y="316"/>
                  </a:lnTo>
                  <a:lnTo>
                    <a:pt x="104" y="312"/>
                  </a:lnTo>
                  <a:lnTo>
                    <a:pt x="104" y="312"/>
                  </a:lnTo>
                  <a:lnTo>
                    <a:pt x="104" y="304"/>
                  </a:lnTo>
                  <a:lnTo>
                    <a:pt x="104" y="302"/>
                  </a:lnTo>
                  <a:lnTo>
                    <a:pt x="108" y="298"/>
                  </a:lnTo>
                  <a:lnTo>
                    <a:pt x="108" y="298"/>
                  </a:lnTo>
                  <a:lnTo>
                    <a:pt x="108" y="312"/>
                  </a:lnTo>
                  <a:lnTo>
                    <a:pt x="112" y="322"/>
                  </a:lnTo>
                  <a:lnTo>
                    <a:pt x="112" y="322"/>
                  </a:lnTo>
                  <a:lnTo>
                    <a:pt x="114" y="324"/>
                  </a:lnTo>
                  <a:lnTo>
                    <a:pt x="118" y="324"/>
                  </a:lnTo>
                  <a:lnTo>
                    <a:pt x="120" y="322"/>
                  </a:lnTo>
                  <a:lnTo>
                    <a:pt x="120" y="318"/>
                  </a:lnTo>
                  <a:lnTo>
                    <a:pt x="120" y="318"/>
                  </a:lnTo>
                  <a:lnTo>
                    <a:pt x="118" y="310"/>
                  </a:lnTo>
                  <a:lnTo>
                    <a:pt x="118" y="306"/>
                  </a:lnTo>
                  <a:lnTo>
                    <a:pt x="122" y="302"/>
                  </a:lnTo>
                  <a:lnTo>
                    <a:pt x="122" y="302"/>
                  </a:lnTo>
                  <a:lnTo>
                    <a:pt x="124" y="318"/>
                  </a:lnTo>
                  <a:lnTo>
                    <a:pt x="128" y="326"/>
                  </a:lnTo>
                  <a:lnTo>
                    <a:pt x="128" y="326"/>
                  </a:lnTo>
                  <a:lnTo>
                    <a:pt x="132" y="328"/>
                  </a:lnTo>
                  <a:lnTo>
                    <a:pt x="136" y="328"/>
                  </a:lnTo>
                  <a:lnTo>
                    <a:pt x="138" y="326"/>
                  </a:lnTo>
                  <a:lnTo>
                    <a:pt x="136" y="322"/>
                  </a:lnTo>
                  <a:lnTo>
                    <a:pt x="136" y="322"/>
                  </a:lnTo>
                  <a:lnTo>
                    <a:pt x="134" y="314"/>
                  </a:lnTo>
                  <a:lnTo>
                    <a:pt x="134" y="312"/>
                  </a:lnTo>
                  <a:lnTo>
                    <a:pt x="136" y="306"/>
                  </a:lnTo>
                  <a:lnTo>
                    <a:pt x="136" y="306"/>
                  </a:lnTo>
                  <a:lnTo>
                    <a:pt x="140" y="322"/>
                  </a:lnTo>
                  <a:lnTo>
                    <a:pt x="144" y="330"/>
                  </a:lnTo>
                  <a:lnTo>
                    <a:pt x="144" y="330"/>
                  </a:lnTo>
                  <a:lnTo>
                    <a:pt x="148" y="332"/>
                  </a:lnTo>
                  <a:lnTo>
                    <a:pt x="152" y="330"/>
                  </a:lnTo>
                  <a:lnTo>
                    <a:pt x="154" y="328"/>
                  </a:lnTo>
                  <a:lnTo>
                    <a:pt x="152" y="324"/>
                  </a:lnTo>
                  <a:lnTo>
                    <a:pt x="152" y="324"/>
                  </a:lnTo>
                  <a:lnTo>
                    <a:pt x="150" y="318"/>
                  </a:lnTo>
                  <a:lnTo>
                    <a:pt x="150" y="314"/>
                  </a:lnTo>
                  <a:lnTo>
                    <a:pt x="152" y="310"/>
                  </a:lnTo>
                  <a:lnTo>
                    <a:pt x="152" y="310"/>
                  </a:lnTo>
                  <a:lnTo>
                    <a:pt x="156" y="324"/>
                  </a:lnTo>
                  <a:lnTo>
                    <a:pt x="162" y="332"/>
                  </a:lnTo>
                  <a:lnTo>
                    <a:pt x="162" y="332"/>
                  </a:lnTo>
                  <a:lnTo>
                    <a:pt x="166" y="332"/>
                  </a:lnTo>
                  <a:lnTo>
                    <a:pt x="170" y="332"/>
                  </a:lnTo>
                  <a:lnTo>
                    <a:pt x="172" y="328"/>
                  </a:lnTo>
                  <a:lnTo>
                    <a:pt x="170" y="324"/>
                  </a:lnTo>
                  <a:lnTo>
                    <a:pt x="170" y="324"/>
                  </a:lnTo>
                  <a:lnTo>
                    <a:pt x="164" y="318"/>
                  </a:lnTo>
                  <a:lnTo>
                    <a:pt x="164" y="314"/>
                  </a:lnTo>
                  <a:lnTo>
                    <a:pt x="166" y="310"/>
                  </a:lnTo>
                  <a:lnTo>
                    <a:pt x="166" y="310"/>
                  </a:lnTo>
                  <a:lnTo>
                    <a:pt x="174" y="324"/>
                  </a:lnTo>
                  <a:lnTo>
                    <a:pt x="180" y="330"/>
                  </a:lnTo>
                  <a:lnTo>
                    <a:pt x="180" y="330"/>
                  </a:lnTo>
                  <a:lnTo>
                    <a:pt x="184" y="332"/>
                  </a:lnTo>
                  <a:lnTo>
                    <a:pt x="186" y="330"/>
                  </a:lnTo>
                  <a:lnTo>
                    <a:pt x="188" y="328"/>
                  </a:lnTo>
                  <a:lnTo>
                    <a:pt x="186" y="324"/>
                  </a:lnTo>
                  <a:lnTo>
                    <a:pt x="186" y="324"/>
                  </a:lnTo>
                  <a:lnTo>
                    <a:pt x="180" y="318"/>
                  </a:lnTo>
                  <a:lnTo>
                    <a:pt x="180" y="314"/>
                  </a:lnTo>
                  <a:lnTo>
                    <a:pt x="182" y="310"/>
                  </a:lnTo>
                  <a:lnTo>
                    <a:pt x="182" y="310"/>
                  </a:lnTo>
                  <a:lnTo>
                    <a:pt x="190" y="322"/>
                  </a:lnTo>
                  <a:lnTo>
                    <a:pt x="196" y="328"/>
                  </a:lnTo>
                  <a:lnTo>
                    <a:pt x="196" y="328"/>
                  </a:lnTo>
                  <a:lnTo>
                    <a:pt x="200" y="330"/>
                  </a:lnTo>
                  <a:lnTo>
                    <a:pt x="204" y="328"/>
                  </a:lnTo>
                  <a:lnTo>
                    <a:pt x="204" y="324"/>
                  </a:lnTo>
                  <a:lnTo>
                    <a:pt x="202" y="320"/>
                  </a:lnTo>
                  <a:lnTo>
                    <a:pt x="202" y="320"/>
                  </a:lnTo>
                  <a:lnTo>
                    <a:pt x="196" y="316"/>
                  </a:lnTo>
                  <a:lnTo>
                    <a:pt x="196" y="312"/>
                  </a:lnTo>
                  <a:lnTo>
                    <a:pt x="196" y="308"/>
                  </a:lnTo>
                  <a:lnTo>
                    <a:pt x="196" y="308"/>
                  </a:lnTo>
                  <a:lnTo>
                    <a:pt x="206" y="318"/>
                  </a:lnTo>
                  <a:lnTo>
                    <a:pt x="214" y="324"/>
                  </a:lnTo>
                  <a:lnTo>
                    <a:pt x="214" y="324"/>
                  </a:lnTo>
                  <a:lnTo>
                    <a:pt x="218" y="324"/>
                  </a:lnTo>
                  <a:lnTo>
                    <a:pt x="220" y="322"/>
                  </a:lnTo>
                  <a:lnTo>
                    <a:pt x="222" y="320"/>
                  </a:lnTo>
                  <a:lnTo>
                    <a:pt x="218" y="316"/>
                  </a:lnTo>
                  <a:lnTo>
                    <a:pt x="218" y="316"/>
                  </a:lnTo>
                  <a:lnTo>
                    <a:pt x="212" y="312"/>
                  </a:lnTo>
                  <a:lnTo>
                    <a:pt x="212" y="308"/>
                  </a:lnTo>
                  <a:lnTo>
                    <a:pt x="210" y="304"/>
                  </a:lnTo>
                  <a:lnTo>
                    <a:pt x="210" y="304"/>
                  </a:lnTo>
                  <a:lnTo>
                    <a:pt x="222" y="314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4" y="318"/>
                  </a:lnTo>
                  <a:lnTo>
                    <a:pt x="236" y="316"/>
                  </a:lnTo>
                  <a:lnTo>
                    <a:pt x="238" y="312"/>
                  </a:lnTo>
                  <a:lnTo>
                    <a:pt x="234" y="310"/>
                  </a:lnTo>
                  <a:lnTo>
                    <a:pt x="234" y="310"/>
                  </a:lnTo>
                  <a:lnTo>
                    <a:pt x="228" y="306"/>
                  </a:lnTo>
                  <a:lnTo>
                    <a:pt x="226" y="304"/>
                  </a:lnTo>
                  <a:lnTo>
                    <a:pt x="224" y="298"/>
                  </a:lnTo>
                  <a:lnTo>
                    <a:pt x="224" y="298"/>
                  </a:lnTo>
                  <a:lnTo>
                    <a:pt x="238" y="308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50" y="310"/>
                  </a:lnTo>
                  <a:lnTo>
                    <a:pt x="252" y="308"/>
                  </a:lnTo>
                  <a:lnTo>
                    <a:pt x="252" y="304"/>
                  </a:lnTo>
                  <a:lnTo>
                    <a:pt x="248" y="302"/>
                  </a:lnTo>
                  <a:lnTo>
                    <a:pt x="248" y="302"/>
                  </a:lnTo>
                  <a:lnTo>
                    <a:pt x="242" y="300"/>
                  </a:lnTo>
                  <a:lnTo>
                    <a:pt x="240" y="296"/>
                  </a:lnTo>
                  <a:lnTo>
                    <a:pt x="238" y="292"/>
                  </a:lnTo>
                  <a:lnTo>
                    <a:pt x="238" y="292"/>
                  </a:lnTo>
                  <a:lnTo>
                    <a:pt x="252" y="300"/>
                  </a:lnTo>
                  <a:lnTo>
                    <a:pt x="260" y="302"/>
                  </a:lnTo>
                  <a:lnTo>
                    <a:pt x="260" y="302"/>
                  </a:lnTo>
                  <a:lnTo>
                    <a:pt x="264" y="302"/>
                  </a:lnTo>
                  <a:lnTo>
                    <a:pt x="266" y="298"/>
                  </a:lnTo>
                  <a:lnTo>
                    <a:pt x="266" y="296"/>
                  </a:lnTo>
                  <a:lnTo>
                    <a:pt x="262" y="294"/>
                  </a:lnTo>
                  <a:lnTo>
                    <a:pt x="262" y="294"/>
                  </a:lnTo>
                  <a:lnTo>
                    <a:pt x="256" y="290"/>
                  </a:lnTo>
                  <a:lnTo>
                    <a:pt x="254" y="288"/>
                  </a:lnTo>
                  <a:lnTo>
                    <a:pt x="252" y="284"/>
                  </a:lnTo>
                  <a:lnTo>
                    <a:pt x="252" y="284"/>
                  </a:lnTo>
                  <a:lnTo>
                    <a:pt x="266" y="290"/>
                  </a:lnTo>
                  <a:lnTo>
                    <a:pt x="274" y="292"/>
                  </a:lnTo>
                  <a:lnTo>
                    <a:pt x="274" y="292"/>
                  </a:lnTo>
                  <a:lnTo>
                    <a:pt x="278" y="290"/>
                  </a:lnTo>
                  <a:lnTo>
                    <a:pt x="280" y="288"/>
                  </a:lnTo>
                  <a:lnTo>
                    <a:pt x="280" y="284"/>
                  </a:lnTo>
                  <a:lnTo>
                    <a:pt x="276" y="282"/>
                  </a:lnTo>
                  <a:lnTo>
                    <a:pt x="276" y="282"/>
                  </a:lnTo>
                  <a:close/>
                  <a:moveTo>
                    <a:pt x="262" y="166"/>
                  </a:moveTo>
                  <a:lnTo>
                    <a:pt x="262" y="166"/>
                  </a:lnTo>
                  <a:lnTo>
                    <a:pt x="260" y="174"/>
                  </a:lnTo>
                  <a:lnTo>
                    <a:pt x="256" y="182"/>
                  </a:lnTo>
                  <a:lnTo>
                    <a:pt x="250" y="186"/>
                  </a:lnTo>
                  <a:lnTo>
                    <a:pt x="242" y="188"/>
                  </a:lnTo>
                  <a:lnTo>
                    <a:pt x="242" y="188"/>
                  </a:lnTo>
                  <a:lnTo>
                    <a:pt x="232" y="186"/>
                  </a:lnTo>
                  <a:lnTo>
                    <a:pt x="226" y="182"/>
                  </a:lnTo>
                  <a:lnTo>
                    <a:pt x="222" y="174"/>
                  </a:lnTo>
                  <a:lnTo>
                    <a:pt x="220" y="166"/>
                  </a:lnTo>
                  <a:lnTo>
                    <a:pt x="220" y="166"/>
                  </a:lnTo>
                  <a:lnTo>
                    <a:pt x="222" y="158"/>
                  </a:lnTo>
                  <a:lnTo>
                    <a:pt x="226" y="152"/>
                  </a:lnTo>
                  <a:lnTo>
                    <a:pt x="232" y="148"/>
                  </a:lnTo>
                  <a:lnTo>
                    <a:pt x="242" y="146"/>
                  </a:lnTo>
                  <a:lnTo>
                    <a:pt x="242" y="146"/>
                  </a:lnTo>
                  <a:lnTo>
                    <a:pt x="250" y="148"/>
                  </a:lnTo>
                  <a:lnTo>
                    <a:pt x="256" y="152"/>
                  </a:lnTo>
                  <a:lnTo>
                    <a:pt x="260" y="158"/>
                  </a:lnTo>
                  <a:lnTo>
                    <a:pt x="262" y="166"/>
                  </a:lnTo>
                  <a:lnTo>
                    <a:pt x="262" y="166"/>
                  </a:lnTo>
                  <a:close/>
                  <a:moveTo>
                    <a:pt x="114" y="166"/>
                  </a:moveTo>
                  <a:lnTo>
                    <a:pt x="114" y="166"/>
                  </a:lnTo>
                  <a:lnTo>
                    <a:pt x="114" y="174"/>
                  </a:lnTo>
                  <a:lnTo>
                    <a:pt x="108" y="182"/>
                  </a:lnTo>
                  <a:lnTo>
                    <a:pt x="102" y="186"/>
                  </a:lnTo>
                  <a:lnTo>
                    <a:pt x="94" y="188"/>
                  </a:lnTo>
                  <a:lnTo>
                    <a:pt x="94" y="188"/>
                  </a:lnTo>
                  <a:lnTo>
                    <a:pt x="86" y="186"/>
                  </a:lnTo>
                  <a:lnTo>
                    <a:pt x="78" y="182"/>
                  </a:lnTo>
                  <a:lnTo>
                    <a:pt x="74" y="174"/>
                  </a:lnTo>
                  <a:lnTo>
                    <a:pt x="72" y="166"/>
                  </a:lnTo>
                  <a:lnTo>
                    <a:pt x="72" y="166"/>
                  </a:lnTo>
                  <a:lnTo>
                    <a:pt x="74" y="158"/>
                  </a:lnTo>
                  <a:lnTo>
                    <a:pt x="78" y="152"/>
                  </a:lnTo>
                  <a:lnTo>
                    <a:pt x="86" y="148"/>
                  </a:lnTo>
                  <a:lnTo>
                    <a:pt x="94" y="146"/>
                  </a:lnTo>
                  <a:lnTo>
                    <a:pt x="94" y="146"/>
                  </a:lnTo>
                  <a:lnTo>
                    <a:pt x="102" y="148"/>
                  </a:lnTo>
                  <a:lnTo>
                    <a:pt x="108" y="152"/>
                  </a:lnTo>
                  <a:lnTo>
                    <a:pt x="114" y="158"/>
                  </a:lnTo>
                  <a:lnTo>
                    <a:pt x="114" y="166"/>
                  </a:lnTo>
                  <a:lnTo>
                    <a:pt x="114" y="166"/>
                  </a:lnTo>
                  <a:close/>
                  <a:moveTo>
                    <a:pt x="168" y="260"/>
                  </a:moveTo>
                  <a:lnTo>
                    <a:pt x="168" y="260"/>
                  </a:lnTo>
                  <a:lnTo>
                    <a:pt x="160" y="260"/>
                  </a:lnTo>
                  <a:lnTo>
                    <a:pt x="152" y="254"/>
                  </a:lnTo>
                  <a:lnTo>
                    <a:pt x="148" y="248"/>
                  </a:lnTo>
                  <a:lnTo>
                    <a:pt x="146" y="240"/>
                  </a:lnTo>
                  <a:lnTo>
                    <a:pt x="146" y="240"/>
                  </a:lnTo>
                  <a:lnTo>
                    <a:pt x="148" y="232"/>
                  </a:lnTo>
                  <a:lnTo>
                    <a:pt x="152" y="224"/>
                  </a:lnTo>
                  <a:lnTo>
                    <a:pt x="160" y="220"/>
                  </a:lnTo>
                  <a:lnTo>
                    <a:pt x="168" y="218"/>
                  </a:lnTo>
                  <a:lnTo>
                    <a:pt x="168" y="218"/>
                  </a:lnTo>
                  <a:lnTo>
                    <a:pt x="176" y="220"/>
                  </a:lnTo>
                  <a:lnTo>
                    <a:pt x="182" y="224"/>
                  </a:lnTo>
                  <a:lnTo>
                    <a:pt x="186" y="232"/>
                  </a:lnTo>
                  <a:lnTo>
                    <a:pt x="188" y="240"/>
                  </a:lnTo>
                  <a:lnTo>
                    <a:pt x="188" y="240"/>
                  </a:lnTo>
                  <a:lnTo>
                    <a:pt x="186" y="248"/>
                  </a:lnTo>
                  <a:lnTo>
                    <a:pt x="182" y="254"/>
                  </a:lnTo>
                  <a:lnTo>
                    <a:pt x="176" y="260"/>
                  </a:lnTo>
                  <a:lnTo>
                    <a:pt x="168" y="260"/>
                  </a:lnTo>
                  <a:lnTo>
                    <a:pt x="168" y="260"/>
                  </a:lnTo>
                  <a:close/>
                  <a:moveTo>
                    <a:pt x="168" y="114"/>
                  </a:moveTo>
                  <a:lnTo>
                    <a:pt x="168" y="114"/>
                  </a:lnTo>
                  <a:lnTo>
                    <a:pt x="160" y="112"/>
                  </a:lnTo>
                  <a:lnTo>
                    <a:pt x="152" y="108"/>
                  </a:lnTo>
                  <a:lnTo>
                    <a:pt x="148" y="102"/>
                  </a:lnTo>
                  <a:lnTo>
                    <a:pt x="146" y="94"/>
                  </a:lnTo>
                  <a:lnTo>
                    <a:pt x="146" y="94"/>
                  </a:lnTo>
                  <a:lnTo>
                    <a:pt x="148" y="84"/>
                  </a:lnTo>
                  <a:lnTo>
                    <a:pt x="152" y="78"/>
                  </a:lnTo>
                  <a:lnTo>
                    <a:pt x="160" y="74"/>
                  </a:lnTo>
                  <a:lnTo>
                    <a:pt x="168" y="72"/>
                  </a:lnTo>
                  <a:lnTo>
                    <a:pt x="168" y="72"/>
                  </a:lnTo>
                  <a:lnTo>
                    <a:pt x="176" y="74"/>
                  </a:lnTo>
                  <a:lnTo>
                    <a:pt x="182" y="78"/>
                  </a:lnTo>
                  <a:lnTo>
                    <a:pt x="186" y="84"/>
                  </a:lnTo>
                  <a:lnTo>
                    <a:pt x="188" y="94"/>
                  </a:lnTo>
                  <a:lnTo>
                    <a:pt x="188" y="94"/>
                  </a:lnTo>
                  <a:lnTo>
                    <a:pt x="186" y="102"/>
                  </a:lnTo>
                  <a:lnTo>
                    <a:pt x="182" y="108"/>
                  </a:lnTo>
                  <a:lnTo>
                    <a:pt x="176" y="112"/>
                  </a:lnTo>
                  <a:lnTo>
                    <a:pt x="168" y="114"/>
                  </a:lnTo>
                  <a:lnTo>
                    <a:pt x="168" y="114"/>
                  </a:lnTo>
                  <a:close/>
                  <a:moveTo>
                    <a:pt x="168" y="186"/>
                  </a:moveTo>
                  <a:lnTo>
                    <a:pt x="168" y="186"/>
                  </a:lnTo>
                  <a:lnTo>
                    <a:pt x="160" y="186"/>
                  </a:lnTo>
                  <a:lnTo>
                    <a:pt x="152" y="180"/>
                  </a:lnTo>
                  <a:lnTo>
                    <a:pt x="148" y="174"/>
                  </a:lnTo>
                  <a:lnTo>
                    <a:pt x="146" y="166"/>
                  </a:lnTo>
                  <a:lnTo>
                    <a:pt x="146" y="166"/>
                  </a:lnTo>
                  <a:lnTo>
                    <a:pt x="148" y="158"/>
                  </a:lnTo>
                  <a:lnTo>
                    <a:pt x="152" y="152"/>
                  </a:lnTo>
                  <a:lnTo>
                    <a:pt x="160" y="148"/>
                  </a:lnTo>
                  <a:lnTo>
                    <a:pt x="168" y="146"/>
                  </a:lnTo>
                  <a:lnTo>
                    <a:pt x="168" y="146"/>
                  </a:lnTo>
                  <a:lnTo>
                    <a:pt x="176" y="148"/>
                  </a:lnTo>
                  <a:lnTo>
                    <a:pt x="182" y="152"/>
                  </a:lnTo>
                  <a:lnTo>
                    <a:pt x="186" y="158"/>
                  </a:lnTo>
                  <a:lnTo>
                    <a:pt x="188" y="166"/>
                  </a:lnTo>
                  <a:lnTo>
                    <a:pt x="188" y="166"/>
                  </a:lnTo>
                  <a:lnTo>
                    <a:pt x="186" y="174"/>
                  </a:lnTo>
                  <a:lnTo>
                    <a:pt x="182" y="180"/>
                  </a:lnTo>
                  <a:lnTo>
                    <a:pt x="176" y="186"/>
                  </a:lnTo>
                  <a:lnTo>
                    <a:pt x="168" y="186"/>
                  </a:lnTo>
                  <a:lnTo>
                    <a:pt x="168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  <p:sp>
          <p:nvSpPr>
            <p:cNvPr id="33" name="Freeform 56"/>
            <p:cNvSpPr>
              <a:spLocks noEditPoints="1"/>
            </p:cNvSpPr>
            <p:nvPr/>
          </p:nvSpPr>
          <p:spPr bwMode="auto">
            <a:xfrm>
              <a:off x="3179763" y="3684588"/>
              <a:ext cx="1301750" cy="1301750"/>
            </a:xfrm>
            <a:custGeom>
              <a:avLst/>
              <a:gdLst>
                <a:gd name="T0" fmla="*/ 594 w 820"/>
                <a:gd name="T1" fmla="*/ 146 h 820"/>
                <a:gd name="T2" fmla="*/ 574 w 820"/>
                <a:gd name="T3" fmla="*/ 94 h 820"/>
                <a:gd name="T4" fmla="*/ 550 w 820"/>
                <a:gd name="T5" fmla="*/ 52 h 820"/>
                <a:gd name="T6" fmla="*/ 520 w 820"/>
                <a:gd name="T7" fmla="*/ 16 h 820"/>
                <a:gd name="T8" fmla="*/ 448 w 820"/>
                <a:gd name="T9" fmla="*/ 6 h 820"/>
                <a:gd name="T10" fmla="*/ 366 w 820"/>
                <a:gd name="T11" fmla="*/ 24 h 820"/>
                <a:gd name="T12" fmla="*/ 300 w 820"/>
                <a:gd name="T13" fmla="*/ 62 h 820"/>
                <a:gd name="T14" fmla="*/ 254 w 820"/>
                <a:gd name="T15" fmla="*/ 112 h 820"/>
                <a:gd name="T16" fmla="*/ 220 w 820"/>
                <a:gd name="T17" fmla="*/ 150 h 820"/>
                <a:gd name="T18" fmla="*/ 182 w 820"/>
                <a:gd name="T19" fmla="*/ 182 h 820"/>
                <a:gd name="T20" fmla="*/ 140 w 820"/>
                <a:gd name="T21" fmla="*/ 206 h 820"/>
                <a:gd name="T22" fmla="*/ 90 w 820"/>
                <a:gd name="T23" fmla="*/ 222 h 820"/>
                <a:gd name="T24" fmla="*/ 44 w 820"/>
                <a:gd name="T25" fmla="*/ 240 h 820"/>
                <a:gd name="T26" fmla="*/ 20 w 820"/>
                <a:gd name="T27" fmla="*/ 286 h 820"/>
                <a:gd name="T28" fmla="*/ 14 w 820"/>
                <a:gd name="T29" fmla="*/ 374 h 820"/>
                <a:gd name="T30" fmla="*/ 34 w 820"/>
                <a:gd name="T31" fmla="*/ 450 h 820"/>
                <a:gd name="T32" fmla="*/ 72 w 820"/>
                <a:gd name="T33" fmla="*/ 512 h 820"/>
                <a:gd name="T34" fmla="*/ 122 w 820"/>
                <a:gd name="T35" fmla="*/ 552 h 820"/>
                <a:gd name="T36" fmla="*/ 148 w 820"/>
                <a:gd name="T37" fmla="*/ 594 h 820"/>
                <a:gd name="T38" fmla="*/ 162 w 820"/>
                <a:gd name="T39" fmla="*/ 640 h 820"/>
                <a:gd name="T40" fmla="*/ 170 w 820"/>
                <a:gd name="T41" fmla="*/ 692 h 820"/>
                <a:gd name="T42" fmla="*/ 180 w 820"/>
                <a:gd name="T43" fmla="*/ 740 h 820"/>
                <a:gd name="T44" fmla="*/ 220 w 820"/>
                <a:gd name="T45" fmla="*/ 772 h 820"/>
                <a:gd name="T46" fmla="*/ 306 w 820"/>
                <a:gd name="T47" fmla="*/ 794 h 820"/>
                <a:gd name="T48" fmla="*/ 384 w 820"/>
                <a:gd name="T49" fmla="*/ 788 h 820"/>
                <a:gd name="T50" fmla="*/ 452 w 820"/>
                <a:gd name="T51" fmla="*/ 760 h 820"/>
                <a:gd name="T52" fmla="*/ 500 w 820"/>
                <a:gd name="T53" fmla="*/ 718 h 820"/>
                <a:gd name="T54" fmla="*/ 546 w 820"/>
                <a:gd name="T55" fmla="*/ 700 h 820"/>
                <a:gd name="T56" fmla="*/ 594 w 820"/>
                <a:gd name="T57" fmla="*/ 694 h 820"/>
                <a:gd name="T58" fmla="*/ 646 w 820"/>
                <a:gd name="T59" fmla="*/ 696 h 820"/>
                <a:gd name="T60" fmla="*/ 694 w 820"/>
                <a:gd name="T61" fmla="*/ 694 h 820"/>
                <a:gd name="T62" fmla="*/ 734 w 820"/>
                <a:gd name="T63" fmla="*/ 660 h 820"/>
                <a:gd name="T64" fmla="*/ 770 w 820"/>
                <a:gd name="T65" fmla="*/ 580 h 820"/>
                <a:gd name="T66" fmla="*/ 776 w 820"/>
                <a:gd name="T67" fmla="*/ 500 h 820"/>
                <a:gd name="T68" fmla="*/ 762 w 820"/>
                <a:gd name="T69" fmla="*/ 430 h 820"/>
                <a:gd name="T70" fmla="*/ 730 w 820"/>
                <a:gd name="T71" fmla="*/ 374 h 820"/>
                <a:gd name="T72" fmla="*/ 720 w 820"/>
                <a:gd name="T73" fmla="*/ 326 h 820"/>
                <a:gd name="T74" fmla="*/ 722 w 820"/>
                <a:gd name="T75" fmla="*/ 278 h 820"/>
                <a:gd name="T76" fmla="*/ 732 w 820"/>
                <a:gd name="T77" fmla="*/ 226 h 820"/>
                <a:gd name="T78" fmla="*/ 740 w 820"/>
                <a:gd name="T79" fmla="*/ 178 h 820"/>
                <a:gd name="T80" fmla="*/ 438 w 820"/>
                <a:gd name="T81" fmla="*/ 390 h 820"/>
                <a:gd name="T82" fmla="*/ 376 w 820"/>
                <a:gd name="T83" fmla="*/ 416 h 820"/>
                <a:gd name="T84" fmla="*/ 182 w 820"/>
                <a:gd name="T85" fmla="*/ 432 h 820"/>
                <a:gd name="T86" fmla="*/ 432 w 820"/>
                <a:gd name="T87" fmla="*/ 182 h 820"/>
                <a:gd name="T88" fmla="*/ 628 w 820"/>
                <a:gd name="T89" fmla="*/ 478 h 820"/>
                <a:gd name="T90" fmla="*/ 284 w 820"/>
                <a:gd name="T91" fmla="*/ 600 h 820"/>
                <a:gd name="T92" fmla="*/ 520 w 820"/>
                <a:gd name="T93" fmla="*/ 544 h 820"/>
                <a:gd name="T94" fmla="*/ 534 w 820"/>
                <a:gd name="T95" fmla="*/ 286 h 820"/>
                <a:gd name="T96" fmla="*/ 256 w 820"/>
                <a:gd name="T97" fmla="*/ 326 h 820"/>
                <a:gd name="T98" fmla="*/ 284 w 820"/>
                <a:gd name="T99" fmla="*/ 478 h 820"/>
                <a:gd name="T100" fmla="*/ 370 w 820"/>
                <a:gd name="T101" fmla="*/ 274 h 820"/>
                <a:gd name="T102" fmla="*/ 552 w 820"/>
                <a:gd name="T103" fmla="*/ 410 h 820"/>
                <a:gd name="T104" fmla="*/ 382 w 820"/>
                <a:gd name="T105" fmla="*/ 548 h 820"/>
                <a:gd name="T106" fmla="*/ 510 w 820"/>
                <a:gd name="T107" fmla="*/ 452 h 820"/>
                <a:gd name="T108" fmla="*/ 304 w 820"/>
                <a:gd name="T109" fmla="*/ 388 h 820"/>
                <a:gd name="T110" fmla="*/ 362 w 820"/>
                <a:gd name="T111" fmla="*/ 338 h 820"/>
                <a:gd name="T112" fmla="*/ 442 w 820"/>
                <a:gd name="T113" fmla="*/ 490 h 820"/>
                <a:gd name="T114" fmla="*/ 470 w 820"/>
                <a:gd name="T115" fmla="*/ 436 h 820"/>
                <a:gd name="T116" fmla="*/ 344 w 820"/>
                <a:gd name="T117" fmla="*/ 396 h 820"/>
                <a:gd name="T118" fmla="*/ 486 w 820"/>
                <a:gd name="T119" fmla="*/ 666 h 820"/>
                <a:gd name="T120" fmla="*/ 632 w 820"/>
                <a:gd name="T121" fmla="*/ 262 h 820"/>
                <a:gd name="T122" fmla="*/ 220 w 820"/>
                <a:gd name="T123" fmla="*/ 22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0" h="820">
                  <a:moveTo>
                    <a:pt x="628" y="174"/>
                  </a:moveTo>
                  <a:lnTo>
                    <a:pt x="628" y="174"/>
                  </a:lnTo>
                  <a:lnTo>
                    <a:pt x="642" y="162"/>
                  </a:lnTo>
                  <a:lnTo>
                    <a:pt x="654" y="152"/>
                  </a:lnTo>
                  <a:lnTo>
                    <a:pt x="668" y="146"/>
                  </a:lnTo>
                  <a:lnTo>
                    <a:pt x="682" y="140"/>
                  </a:lnTo>
                  <a:lnTo>
                    <a:pt x="704" y="136"/>
                  </a:lnTo>
                  <a:lnTo>
                    <a:pt x="712" y="134"/>
                  </a:lnTo>
                  <a:lnTo>
                    <a:pt x="712" y="134"/>
                  </a:lnTo>
                  <a:lnTo>
                    <a:pt x="698" y="126"/>
                  </a:lnTo>
                  <a:lnTo>
                    <a:pt x="682" y="120"/>
                  </a:lnTo>
                  <a:lnTo>
                    <a:pt x="668" y="118"/>
                  </a:lnTo>
                  <a:lnTo>
                    <a:pt x="652" y="120"/>
                  </a:lnTo>
                  <a:lnTo>
                    <a:pt x="636" y="124"/>
                  </a:lnTo>
                  <a:lnTo>
                    <a:pt x="622" y="130"/>
                  </a:lnTo>
                  <a:lnTo>
                    <a:pt x="610" y="138"/>
                  </a:lnTo>
                  <a:lnTo>
                    <a:pt x="598" y="148"/>
                  </a:lnTo>
                  <a:lnTo>
                    <a:pt x="598" y="148"/>
                  </a:lnTo>
                  <a:lnTo>
                    <a:pt x="594" y="146"/>
                  </a:lnTo>
                  <a:lnTo>
                    <a:pt x="594" y="146"/>
                  </a:lnTo>
                  <a:lnTo>
                    <a:pt x="604" y="132"/>
                  </a:lnTo>
                  <a:lnTo>
                    <a:pt x="616" y="120"/>
                  </a:lnTo>
                  <a:lnTo>
                    <a:pt x="630" y="112"/>
                  </a:lnTo>
                  <a:lnTo>
                    <a:pt x="642" y="104"/>
                  </a:lnTo>
                  <a:lnTo>
                    <a:pt x="662" y="96"/>
                  </a:lnTo>
                  <a:lnTo>
                    <a:pt x="672" y="94"/>
                  </a:lnTo>
                  <a:lnTo>
                    <a:pt x="672" y="94"/>
                  </a:lnTo>
                  <a:lnTo>
                    <a:pt x="656" y="88"/>
                  </a:lnTo>
                  <a:lnTo>
                    <a:pt x="640" y="84"/>
                  </a:lnTo>
                  <a:lnTo>
                    <a:pt x="624" y="86"/>
                  </a:lnTo>
                  <a:lnTo>
                    <a:pt x="610" y="88"/>
                  </a:lnTo>
                  <a:lnTo>
                    <a:pt x="594" y="94"/>
                  </a:lnTo>
                  <a:lnTo>
                    <a:pt x="582" y="102"/>
                  </a:lnTo>
                  <a:lnTo>
                    <a:pt x="570" y="114"/>
                  </a:lnTo>
                  <a:lnTo>
                    <a:pt x="560" y="126"/>
                  </a:lnTo>
                  <a:lnTo>
                    <a:pt x="560" y="126"/>
                  </a:lnTo>
                  <a:lnTo>
                    <a:pt x="556" y="124"/>
                  </a:lnTo>
                  <a:lnTo>
                    <a:pt x="556" y="124"/>
                  </a:lnTo>
                  <a:lnTo>
                    <a:pt x="564" y="108"/>
                  </a:lnTo>
                  <a:lnTo>
                    <a:pt x="574" y="94"/>
                  </a:lnTo>
                  <a:lnTo>
                    <a:pt x="586" y="84"/>
                  </a:lnTo>
                  <a:lnTo>
                    <a:pt x="598" y="76"/>
                  </a:lnTo>
                  <a:lnTo>
                    <a:pt x="616" y="64"/>
                  </a:lnTo>
                  <a:lnTo>
                    <a:pt x="626" y="62"/>
                  </a:lnTo>
                  <a:lnTo>
                    <a:pt x="626" y="62"/>
                  </a:lnTo>
                  <a:lnTo>
                    <a:pt x="608" y="56"/>
                  </a:lnTo>
                  <a:lnTo>
                    <a:pt x="592" y="56"/>
                  </a:lnTo>
                  <a:lnTo>
                    <a:pt x="576" y="58"/>
                  </a:lnTo>
                  <a:lnTo>
                    <a:pt x="562" y="64"/>
                  </a:lnTo>
                  <a:lnTo>
                    <a:pt x="550" y="72"/>
                  </a:lnTo>
                  <a:lnTo>
                    <a:pt x="538" y="82"/>
                  </a:lnTo>
                  <a:lnTo>
                    <a:pt x="528" y="94"/>
                  </a:lnTo>
                  <a:lnTo>
                    <a:pt x="518" y="108"/>
                  </a:lnTo>
                  <a:lnTo>
                    <a:pt x="518" y="108"/>
                  </a:lnTo>
                  <a:lnTo>
                    <a:pt x="514" y="106"/>
                  </a:lnTo>
                  <a:lnTo>
                    <a:pt x="514" y="106"/>
                  </a:lnTo>
                  <a:lnTo>
                    <a:pt x="520" y="90"/>
                  </a:lnTo>
                  <a:lnTo>
                    <a:pt x="530" y="74"/>
                  </a:lnTo>
                  <a:lnTo>
                    <a:pt x="540" y="62"/>
                  </a:lnTo>
                  <a:lnTo>
                    <a:pt x="550" y="52"/>
                  </a:lnTo>
                  <a:lnTo>
                    <a:pt x="566" y="40"/>
                  </a:lnTo>
                  <a:lnTo>
                    <a:pt x="574" y="34"/>
                  </a:lnTo>
                  <a:lnTo>
                    <a:pt x="574" y="34"/>
                  </a:lnTo>
                  <a:lnTo>
                    <a:pt x="558" y="32"/>
                  </a:lnTo>
                  <a:lnTo>
                    <a:pt x="542" y="34"/>
                  </a:lnTo>
                  <a:lnTo>
                    <a:pt x="526" y="38"/>
                  </a:lnTo>
                  <a:lnTo>
                    <a:pt x="512" y="46"/>
                  </a:lnTo>
                  <a:lnTo>
                    <a:pt x="500" y="56"/>
                  </a:lnTo>
                  <a:lnTo>
                    <a:pt x="490" y="68"/>
                  </a:lnTo>
                  <a:lnTo>
                    <a:pt x="482" y="80"/>
                  </a:lnTo>
                  <a:lnTo>
                    <a:pt x="476" y="96"/>
                  </a:lnTo>
                  <a:lnTo>
                    <a:pt x="476" y="96"/>
                  </a:lnTo>
                  <a:lnTo>
                    <a:pt x="470" y="94"/>
                  </a:lnTo>
                  <a:lnTo>
                    <a:pt x="470" y="94"/>
                  </a:lnTo>
                  <a:lnTo>
                    <a:pt x="474" y="76"/>
                  </a:lnTo>
                  <a:lnTo>
                    <a:pt x="482" y="62"/>
                  </a:lnTo>
                  <a:lnTo>
                    <a:pt x="490" y="48"/>
                  </a:lnTo>
                  <a:lnTo>
                    <a:pt x="498" y="36"/>
                  </a:lnTo>
                  <a:lnTo>
                    <a:pt x="514" y="20"/>
                  </a:lnTo>
                  <a:lnTo>
                    <a:pt x="520" y="16"/>
                  </a:lnTo>
                  <a:lnTo>
                    <a:pt x="520" y="16"/>
                  </a:lnTo>
                  <a:lnTo>
                    <a:pt x="504" y="16"/>
                  </a:lnTo>
                  <a:lnTo>
                    <a:pt x="488" y="20"/>
                  </a:lnTo>
                  <a:lnTo>
                    <a:pt x="474" y="26"/>
                  </a:lnTo>
                  <a:lnTo>
                    <a:pt x="462" y="36"/>
                  </a:lnTo>
                  <a:lnTo>
                    <a:pt x="450" y="46"/>
                  </a:lnTo>
                  <a:lnTo>
                    <a:pt x="442" y="60"/>
                  </a:lnTo>
                  <a:lnTo>
                    <a:pt x="436" y="74"/>
                  </a:lnTo>
                  <a:lnTo>
                    <a:pt x="430" y="90"/>
                  </a:lnTo>
                  <a:lnTo>
                    <a:pt x="430" y="90"/>
                  </a:lnTo>
                  <a:lnTo>
                    <a:pt x="426" y="88"/>
                  </a:lnTo>
                  <a:lnTo>
                    <a:pt x="426" y="88"/>
                  </a:lnTo>
                  <a:lnTo>
                    <a:pt x="428" y="72"/>
                  </a:lnTo>
                  <a:lnTo>
                    <a:pt x="432" y="54"/>
                  </a:lnTo>
                  <a:lnTo>
                    <a:pt x="438" y="40"/>
                  </a:lnTo>
                  <a:lnTo>
                    <a:pt x="446" y="28"/>
                  </a:lnTo>
                  <a:lnTo>
                    <a:pt x="458" y="10"/>
                  </a:lnTo>
                  <a:lnTo>
                    <a:pt x="464" y="4"/>
                  </a:lnTo>
                  <a:lnTo>
                    <a:pt x="464" y="4"/>
                  </a:lnTo>
                  <a:lnTo>
                    <a:pt x="448" y="6"/>
                  </a:lnTo>
                  <a:lnTo>
                    <a:pt x="432" y="12"/>
                  </a:lnTo>
                  <a:lnTo>
                    <a:pt x="420" y="20"/>
                  </a:lnTo>
                  <a:lnTo>
                    <a:pt x="408" y="32"/>
                  </a:lnTo>
                  <a:lnTo>
                    <a:pt x="400" y="44"/>
                  </a:lnTo>
                  <a:lnTo>
                    <a:pt x="392" y="58"/>
                  </a:lnTo>
                  <a:lnTo>
                    <a:pt x="388" y="74"/>
                  </a:lnTo>
                  <a:lnTo>
                    <a:pt x="386" y="90"/>
                  </a:lnTo>
                  <a:lnTo>
                    <a:pt x="386" y="90"/>
                  </a:lnTo>
                  <a:lnTo>
                    <a:pt x="382" y="90"/>
                  </a:lnTo>
                  <a:lnTo>
                    <a:pt x="382" y="90"/>
                  </a:lnTo>
                  <a:lnTo>
                    <a:pt x="380" y="72"/>
                  </a:lnTo>
                  <a:lnTo>
                    <a:pt x="382" y="56"/>
                  </a:lnTo>
                  <a:lnTo>
                    <a:pt x="386" y="40"/>
                  </a:lnTo>
                  <a:lnTo>
                    <a:pt x="392" y="26"/>
                  </a:lnTo>
                  <a:lnTo>
                    <a:pt x="402" y="8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392" y="6"/>
                  </a:lnTo>
                  <a:lnTo>
                    <a:pt x="376" y="14"/>
                  </a:lnTo>
                  <a:lnTo>
                    <a:pt x="366" y="24"/>
                  </a:lnTo>
                  <a:lnTo>
                    <a:pt x="356" y="36"/>
                  </a:lnTo>
                  <a:lnTo>
                    <a:pt x="348" y="50"/>
                  </a:lnTo>
                  <a:lnTo>
                    <a:pt x="344" y="64"/>
                  </a:lnTo>
                  <a:lnTo>
                    <a:pt x="342" y="80"/>
                  </a:lnTo>
                  <a:lnTo>
                    <a:pt x="342" y="96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334" y="80"/>
                  </a:lnTo>
                  <a:lnTo>
                    <a:pt x="334" y="62"/>
                  </a:lnTo>
                  <a:lnTo>
                    <a:pt x="336" y="46"/>
                  </a:lnTo>
                  <a:lnTo>
                    <a:pt x="338" y="32"/>
                  </a:lnTo>
                  <a:lnTo>
                    <a:pt x="346" y="12"/>
                  </a:lnTo>
                  <a:lnTo>
                    <a:pt x="350" y="4"/>
                  </a:lnTo>
                  <a:lnTo>
                    <a:pt x="350" y="4"/>
                  </a:lnTo>
                  <a:lnTo>
                    <a:pt x="334" y="12"/>
                  </a:lnTo>
                  <a:lnTo>
                    <a:pt x="322" y="22"/>
                  </a:lnTo>
                  <a:lnTo>
                    <a:pt x="312" y="34"/>
                  </a:lnTo>
                  <a:lnTo>
                    <a:pt x="304" y="46"/>
                  </a:lnTo>
                  <a:lnTo>
                    <a:pt x="300" y="62"/>
                  </a:lnTo>
                  <a:lnTo>
                    <a:pt x="296" y="76"/>
                  </a:lnTo>
                  <a:lnTo>
                    <a:pt x="296" y="92"/>
                  </a:lnTo>
                  <a:lnTo>
                    <a:pt x="298" y="108"/>
                  </a:lnTo>
                  <a:lnTo>
                    <a:pt x="298" y="108"/>
                  </a:lnTo>
                  <a:lnTo>
                    <a:pt x="294" y="110"/>
                  </a:lnTo>
                  <a:lnTo>
                    <a:pt x="294" y="110"/>
                  </a:lnTo>
                  <a:lnTo>
                    <a:pt x="288" y="92"/>
                  </a:lnTo>
                  <a:lnTo>
                    <a:pt x="286" y="76"/>
                  </a:lnTo>
                  <a:lnTo>
                    <a:pt x="286" y="60"/>
                  </a:lnTo>
                  <a:lnTo>
                    <a:pt x="286" y="46"/>
                  </a:lnTo>
                  <a:lnTo>
                    <a:pt x="292" y="24"/>
                  </a:lnTo>
                  <a:lnTo>
                    <a:pt x="294" y="16"/>
                  </a:lnTo>
                  <a:lnTo>
                    <a:pt x="294" y="16"/>
                  </a:lnTo>
                  <a:lnTo>
                    <a:pt x="280" y="26"/>
                  </a:lnTo>
                  <a:lnTo>
                    <a:pt x="268" y="38"/>
                  </a:lnTo>
                  <a:lnTo>
                    <a:pt x="260" y="50"/>
                  </a:lnTo>
                  <a:lnTo>
                    <a:pt x="254" y="64"/>
                  </a:lnTo>
                  <a:lnTo>
                    <a:pt x="252" y="80"/>
                  </a:lnTo>
                  <a:lnTo>
                    <a:pt x="252" y="96"/>
                  </a:lnTo>
                  <a:lnTo>
                    <a:pt x="254" y="112"/>
                  </a:lnTo>
                  <a:lnTo>
                    <a:pt x="258" y="126"/>
                  </a:lnTo>
                  <a:lnTo>
                    <a:pt x="258" y="126"/>
                  </a:lnTo>
                  <a:lnTo>
                    <a:pt x="254" y="128"/>
                  </a:lnTo>
                  <a:lnTo>
                    <a:pt x="254" y="128"/>
                  </a:lnTo>
                  <a:lnTo>
                    <a:pt x="246" y="112"/>
                  </a:lnTo>
                  <a:lnTo>
                    <a:pt x="240" y="96"/>
                  </a:lnTo>
                  <a:lnTo>
                    <a:pt x="238" y="82"/>
                  </a:lnTo>
                  <a:lnTo>
                    <a:pt x="238" y="68"/>
                  </a:lnTo>
                  <a:lnTo>
                    <a:pt x="240" y="46"/>
                  </a:lnTo>
                  <a:lnTo>
                    <a:pt x="242" y="36"/>
                  </a:lnTo>
                  <a:lnTo>
                    <a:pt x="242" y="36"/>
                  </a:lnTo>
                  <a:lnTo>
                    <a:pt x="228" y="48"/>
                  </a:lnTo>
                  <a:lnTo>
                    <a:pt x="218" y="60"/>
                  </a:lnTo>
                  <a:lnTo>
                    <a:pt x="212" y="74"/>
                  </a:lnTo>
                  <a:lnTo>
                    <a:pt x="208" y="90"/>
                  </a:lnTo>
                  <a:lnTo>
                    <a:pt x="208" y="106"/>
                  </a:lnTo>
                  <a:lnTo>
                    <a:pt x="210" y="120"/>
                  </a:lnTo>
                  <a:lnTo>
                    <a:pt x="214" y="136"/>
                  </a:lnTo>
                  <a:lnTo>
                    <a:pt x="220" y="150"/>
                  </a:lnTo>
                  <a:lnTo>
                    <a:pt x="220" y="150"/>
                  </a:lnTo>
                  <a:lnTo>
                    <a:pt x="216" y="154"/>
                  </a:lnTo>
                  <a:lnTo>
                    <a:pt x="216" y="154"/>
                  </a:lnTo>
                  <a:lnTo>
                    <a:pt x="206" y="138"/>
                  </a:lnTo>
                  <a:lnTo>
                    <a:pt x="198" y="124"/>
                  </a:lnTo>
                  <a:lnTo>
                    <a:pt x="194" y="108"/>
                  </a:lnTo>
                  <a:lnTo>
                    <a:pt x="192" y="94"/>
                  </a:lnTo>
                  <a:lnTo>
                    <a:pt x="190" y="72"/>
                  </a:lnTo>
                  <a:lnTo>
                    <a:pt x="190" y="64"/>
                  </a:lnTo>
                  <a:lnTo>
                    <a:pt x="190" y="64"/>
                  </a:lnTo>
                  <a:lnTo>
                    <a:pt x="180" y="76"/>
                  </a:lnTo>
                  <a:lnTo>
                    <a:pt x="172" y="90"/>
                  </a:lnTo>
                  <a:lnTo>
                    <a:pt x="168" y="106"/>
                  </a:lnTo>
                  <a:lnTo>
                    <a:pt x="166" y="120"/>
                  </a:lnTo>
                  <a:lnTo>
                    <a:pt x="166" y="136"/>
                  </a:lnTo>
                  <a:lnTo>
                    <a:pt x="170" y="152"/>
                  </a:lnTo>
                  <a:lnTo>
                    <a:pt x="176" y="166"/>
                  </a:lnTo>
                  <a:lnTo>
                    <a:pt x="186" y="180"/>
                  </a:lnTo>
                  <a:lnTo>
                    <a:pt x="186" y="180"/>
                  </a:lnTo>
                  <a:lnTo>
                    <a:pt x="182" y="182"/>
                  </a:lnTo>
                  <a:lnTo>
                    <a:pt x="182" y="182"/>
                  </a:lnTo>
                  <a:lnTo>
                    <a:pt x="182" y="182"/>
                  </a:lnTo>
                  <a:lnTo>
                    <a:pt x="170" y="170"/>
                  </a:lnTo>
                  <a:lnTo>
                    <a:pt x="160" y="156"/>
                  </a:lnTo>
                  <a:lnTo>
                    <a:pt x="154" y="142"/>
                  </a:lnTo>
                  <a:lnTo>
                    <a:pt x="150" y="128"/>
                  </a:lnTo>
                  <a:lnTo>
                    <a:pt x="146" y="106"/>
                  </a:lnTo>
                  <a:lnTo>
                    <a:pt x="144" y="98"/>
                  </a:lnTo>
                  <a:lnTo>
                    <a:pt x="144" y="98"/>
                  </a:lnTo>
                  <a:lnTo>
                    <a:pt x="136" y="112"/>
                  </a:lnTo>
                  <a:lnTo>
                    <a:pt x="130" y="128"/>
                  </a:lnTo>
                  <a:lnTo>
                    <a:pt x="128" y="142"/>
                  </a:lnTo>
                  <a:lnTo>
                    <a:pt x="128" y="158"/>
                  </a:lnTo>
                  <a:lnTo>
                    <a:pt x="132" y="172"/>
                  </a:lnTo>
                  <a:lnTo>
                    <a:pt x="138" y="188"/>
                  </a:lnTo>
                  <a:lnTo>
                    <a:pt x="146" y="200"/>
                  </a:lnTo>
                  <a:lnTo>
                    <a:pt x="156" y="214"/>
                  </a:lnTo>
                  <a:lnTo>
                    <a:pt x="156" y="214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40" y="206"/>
                  </a:lnTo>
                  <a:lnTo>
                    <a:pt x="128" y="192"/>
                  </a:lnTo>
                  <a:lnTo>
                    <a:pt x="120" y="180"/>
                  </a:lnTo>
                  <a:lnTo>
                    <a:pt x="114" y="166"/>
                  </a:lnTo>
                  <a:lnTo>
                    <a:pt x="106" y="146"/>
                  </a:lnTo>
                  <a:lnTo>
                    <a:pt x="104" y="138"/>
                  </a:lnTo>
                  <a:lnTo>
                    <a:pt x="104" y="138"/>
                  </a:lnTo>
                  <a:lnTo>
                    <a:pt x="96" y="154"/>
                  </a:lnTo>
                  <a:lnTo>
                    <a:pt x="94" y="168"/>
                  </a:lnTo>
                  <a:lnTo>
                    <a:pt x="92" y="184"/>
                  </a:lnTo>
                  <a:lnTo>
                    <a:pt x="96" y="200"/>
                  </a:lnTo>
                  <a:lnTo>
                    <a:pt x="100" y="214"/>
                  </a:lnTo>
                  <a:lnTo>
                    <a:pt x="108" y="228"/>
                  </a:lnTo>
                  <a:lnTo>
                    <a:pt x="118" y="240"/>
                  </a:lnTo>
                  <a:lnTo>
                    <a:pt x="130" y="250"/>
                  </a:lnTo>
                  <a:lnTo>
                    <a:pt x="130" y="250"/>
                  </a:lnTo>
                  <a:lnTo>
                    <a:pt x="128" y="254"/>
                  </a:lnTo>
                  <a:lnTo>
                    <a:pt x="128" y="254"/>
                  </a:lnTo>
                  <a:lnTo>
                    <a:pt x="114" y="246"/>
                  </a:lnTo>
                  <a:lnTo>
                    <a:pt x="100" y="234"/>
                  </a:lnTo>
                  <a:lnTo>
                    <a:pt x="90" y="222"/>
                  </a:lnTo>
                  <a:lnTo>
                    <a:pt x="82" y="210"/>
                  </a:lnTo>
                  <a:lnTo>
                    <a:pt x="72" y="190"/>
                  </a:lnTo>
                  <a:lnTo>
                    <a:pt x="68" y="182"/>
                  </a:lnTo>
                  <a:lnTo>
                    <a:pt x="68" y="182"/>
                  </a:lnTo>
                  <a:lnTo>
                    <a:pt x="64" y="200"/>
                  </a:lnTo>
                  <a:lnTo>
                    <a:pt x="62" y="216"/>
                  </a:lnTo>
                  <a:lnTo>
                    <a:pt x="64" y="230"/>
                  </a:lnTo>
                  <a:lnTo>
                    <a:pt x="70" y="246"/>
                  </a:lnTo>
                  <a:lnTo>
                    <a:pt x="76" y="258"/>
                  </a:lnTo>
                  <a:lnTo>
                    <a:pt x="86" y="270"/>
                  </a:lnTo>
                  <a:lnTo>
                    <a:pt x="98" y="282"/>
                  </a:lnTo>
                  <a:lnTo>
                    <a:pt x="112" y="290"/>
                  </a:lnTo>
                  <a:lnTo>
                    <a:pt x="112" y="290"/>
                  </a:lnTo>
                  <a:lnTo>
                    <a:pt x="110" y="296"/>
                  </a:lnTo>
                  <a:lnTo>
                    <a:pt x="110" y="296"/>
                  </a:lnTo>
                  <a:lnTo>
                    <a:pt x="94" y="288"/>
                  </a:lnTo>
                  <a:lnTo>
                    <a:pt x="80" y="278"/>
                  </a:lnTo>
                  <a:lnTo>
                    <a:pt x="68" y="268"/>
                  </a:lnTo>
                  <a:lnTo>
                    <a:pt x="58" y="258"/>
                  </a:lnTo>
                  <a:lnTo>
                    <a:pt x="44" y="240"/>
                  </a:lnTo>
                  <a:lnTo>
                    <a:pt x="40" y="232"/>
                  </a:lnTo>
                  <a:lnTo>
                    <a:pt x="40" y="232"/>
                  </a:lnTo>
                  <a:lnTo>
                    <a:pt x="38" y="250"/>
                  </a:lnTo>
                  <a:lnTo>
                    <a:pt x="38" y="266"/>
                  </a:lnTo>
                  <a:lnTo>
                    <a:pt x="42" y="280"/>
                  </a:lnTo>
                  <a:lnTo>
                    <a:pt x="50" y="294"/>
                  </a:lnTo>
                  <a:lnTo>
                    <a:pt x="58" y="306"/>
                  </a:lnTo>
                  <a:lnTo>
                    <a:pt x="70" y="318"/>
                  </a:lnTo>
                  <a:lnTo>
                    <a:pt x="84" y="326"/>
                  </a:lnTo>
                  <a:lnTo>
                    <a:pt x="98" y="334"/>
                  </a:lnTo>
                  <a:lnTo>
                    <a:pt x="98" y="334"/>
                  </a:lnTo>
                  <a:lnTo>
                    <a:pt x="96" y="338"/>
                  </a:lnTo>
                  <a:lnTo>
                    <a:pt x="96" y="338"/>
                  </a:lnTo>
                  <a:lnTo>
                    <a:pt x="80" y="334"/>
                  </a:lnTo>
                  <a:lnTo>
                    <a:pt x="64" y="326"/>
                  </a:lnTo>
                  <a:lnTo>
                    <a:pt x="50" y="318"/>
                  </a:lnTo>
                  <a:lnTo>
                    <a:pt x="40" y="308"/>
                  </a:lnTo>
                  <a:lnTo>
                    <a:pt x="24" y="292"/>
                  </a:lnTo>
                  <a:lnTo>
                    <a:pt x="20" y="286"/>
                  </a:lnTo>
                  <a:lnTo>
                    <a:pt x="20" y="286"/>
                  </a:lnTo>
                  <a:lnTo>
                    <a:pt x="20" y="302"/>
                  </a:lnTo>
                  <a:lnTo>
                    <a:pt x="22" y="318"/>
                  </a:lnTo>
                  <a:lnTo>
                    <a:pt x="28" y="332"/>
                  </a:lnTo>
                  <a:lnTo>
                    <a:pt x="38" y="346"/>
                  </a:lnTo>
                  <a:lnTo>
                    <a:pt x="48" y="356"/>
                  </a:lnTo>
                  <a:lnTo>
                    <a:pt x="60" y="366"/>
                  </a:lnTo>
                  <a:lnTo>
                    <a:pt x="74" y="372"/>
                  </a:lnTo>
                  <a:lnTo>
                    <a:pt x="90" y="378"/>
                  </a:lnTo>
                  <a:lnTo>
                    <a:pt x="90" y="378"/>
                  </a:lnTo>
                  <a:lnTo>
                    <a:pt x="90" y="382"/>
                  </a:lnTo>
                  <a:lnTo>
                    <a:pt x="90" y="382"/>
                  </a:lnTo>
                  <a:lnTo>
                    <a:pt x="72" y="380"/>
                  </a:lnTo>
                  <a:lnTo>
                    <a:pt x="56" y="376"/>
                  </a:lnTo>
                  <a:lnTo>
                    <a:pt x="42" y="368"/>
                  </a:lnTo>
                  <a:lnTo>
                    <a:pt x="30" y="362"/>
                  </a:lnTo>
                  <a:lnTo>
                    <a:pt x="12" y="348"/>
                  </a:lnTo>
                  <a:lnTo>
                    <a:pt x="6" y="340"/>
                  </a:lnTo>
                  <a:lnTo>
                    <a:pt x="6" y="340"/>
                  </a:lnTo>
                  <a:lnTo>
                    <a:pt x="8" y="358"/>
                  </a:lnTo>
                  <a:lnTo>
                    <a:pt x="14" y="374"/>
                  </a:lnTo>
                  <a:lnTo>
                    <a:pt x="22" y="386"/>
                  </a:lnTo>
                  <a:lnTo>
                    <a:pt x="32" y="398"/>
                  </a:lnTo>
                  <a:lnTo>
                    <a:pt x="44" y="408"/>
                  </a:lnTo>
                  <a:lnTo>
                    <a:pt x="58" y="414"/>
                  </a:lnTo>
                  <a:lnTo>
                    <a:pt x="72" y="420"/>
                  </a:lnTo>
                  <a:lnTo>
                    <a:pt x="88" y="422"/>
                  </a:lnTo>
                  <a:lnTo>
                    <a:pt x="88" y="422"/>
                  </a:lnTo>
                  <a:lnTo>
                    <a:pt x="88" y="428"/>
                  </a:lnTo>
                  <a:lnTo>
                    <a:pt x="88" y="428"/>
                  </a:lnTo>
                  <a:lnTo>
                    <a:pt x="72" y="428"/>
                  </a:lnTo>
                  <a:lnTo>
                    <a:pt x="54" y="424"/>
                  </a:lnTo>
                  <a:lnTo>
                    <a:pt x="40" y="420"/>
                  </a:lnTo>
                  <a:lnTo>
                    <a:pt x="26" y="414"/>
                  </a:lnTo>
                  <a:lnTo>
                    <a:pt x="8" y="404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4" y="414"/>
                  </a:lnTo>
                  <a:lnTo>
                    <a:pt x="12" y="430"/>
                  </a:lnTo>
                  <a:lnTo>
                    <a:pt x="22" y="442"/>
                  </a:lnTo>
                  <a:lnTo>
                    <a:pt x="34" y="450"/>
                  </a:lnTo>
                  <a:lnTo>
                    <a:pt x="48" y="458"/>
                  </a:lnTo>
                  <a:lnTo>
                    <a:pt x="62" y="464"/>
                  </a:lnTo>
                  <a:lnTo>
                    <a:pt x="78" y="466"/>
                  </a:lnTo>
                  <a:lnTo>
                    <a:pt x="94" y="468"/>
                  </a:lnTo>
                  <a:lnTo>
                    <a:pt x="94" y="468"/>
                  </a:lnTo>
                  <a:lnTo>
                    <a:pt x="94" y="472"/>
                  </a:lnTo>
                  <a:lnTo>
                    <a:pt x="94" y="472"/>
                  </a:lnTo>
                  <a:lnTo>
                    <a:pt x="76" y="474"/>
                  </a:lnTo>
                  <a:lnTo>
                    <a:pt x="60" y="474"/>
                  </a:lnTo>
                  <a:lnTo>
                    <a:pt x="44" y="472"/>
                  </a:lnTo>
                  <a:lnTo>
                    <a:pt x="30" y="468"/>
                  </a:lnTo>
                  <a:lnTo>
                    <a:pt x="10" y="460"/>
                  </a:lnTo>
                  <a:lnTo>
                    <a:pt x="2" y="454"/>
                  </a:lnTo>
                  <a:lnTo>
                    <a:pt x="2" y="454"/>
                  </a:lnTo>
                  <a:lnTo>
                    <a:pt x="10" y="470"/>
                  </a:lnTo>
                  <a:lnTo>
                    <a:pt x="18" y="484"/>
                  </a:lnTo>
                  <a:lnTo>
                    <a:pt x="30" y="494"/>
                  </a:lnTo>
                  <a:lnTo>
                    <a:pt x="44" y="502"/>
                  </a:lnTo>
                  <a:lnTo>
                    <a:pt x="58" y="508"/>
                  </a:lnTo>
                  <a:lnTo>
                    <a:pt x="72" y="512"/>
                  </a:lnTo>
                  <a:lnTo>
                    <a:pt x="88" y="512"/>
                  </a:lnTo>
                  <a:lnTo>
                    <a:pt x="104" y="510"/>
                  </a:lnTo>
                  <a:lnTo>
                    <a:pt x="104" y="510"/>
                  </a:lnTo>
                  <a:lnTo>
                    <a:pt x="106" y="514"/>
                  </a:lnTo>
                  <a:lnTo>
                    <a:pt x="106" y="514"/>
                  </a:lnTo>
                  <a:lnTo>
                    <a:pt x="90" y="520"/>
                  </a:lnTo>
                  <a:lnTo>
                    <a:pt x="72" y="522"/>
                  </a:lnTo>
                  <a:lnTo>
                    <a:pt x="56" y="522"/>
                  </a:lnTo>
                  <a:lnTo>
                    <a:pt x="42" y="520"/>
                  </a:lnTo>
                  <a:lnTo>
                    <a:pt x="20" y="514"/>
                  </a:lnTo>
                  <a:lnTo>
                    <a:pt x="12" y="512"/>
                  </a:lnTo>
                  <a:lnTo>
                    <a:pt x="12" y="512"/>
                  </a:lnTo>
                  <a:lnTo>
                    <a:pt x="22" y="526"/>
                  </a:lnTo>
                  <a:lnTo>
                    <a:pt x="32" y="538"/>
                  </a:lnTo>
                  <a:lnTo>
                    <a:pt x="46" y="546"/>
                  </a:lnTo>
                  <a:lnTo>
                    <a:pt x="60" y="552"/>
                  </a:lnTo>
                  <a:lnTo>
                    <a:pt x="74" y="556"/>
                  </a:lnTo>
                  <a:lnTo>
                    <a:pt x="90" y="558"/>
                  </a:lnTo>
                  <a:lnTo>
                    <a:pt x="106" y="556"/>
                  </a:lnTo>
                  <a:lnTo>
                    <a:pt x="122" y="552"/>
                  </a:lnTo>
                  <a:lnTo>
                    <a:pt x="122" y="552"/>
                  </a:lnTo>
                  <a:lnTo>
                    <a:pt x="124" y="556"/>
                  </a:lnTo>
                  <a:lnTo>
                    <a:pt x="124" y="556"/>
                  </a:lnTo>
                  <a:lnTo>
                    <a:pt x="108" y="564"/>
                  </a:lnTo>
                  <a:lnTo>
                    <a:pt x="92" y="568"/>
                  </a:lnTo>
                  <a:lnTo>
                    <a:pt x="76" y="570"/>
                  </a:lnTo>
                  <a:lnTo>
                    <a:pt x="62" y="570"/>
                  </a:lnTo>
                  <a:lnTo>
                    <a:pt x="40" y="568"/>
                  </a:lnTo>
                  <a:lnTo>
                    <a:pt x="30" y="566"/>
                  </a:lnTo>
                  <a:lnTo>
                    <a:pt x="30" y="566"/>
                  </a:lnTo>
                  <a:lnTo>
                    <a:pt x="42" y="578"/>
                  </a:lnTo>
                  <a:lnTo>
                    <a:pt x="54" y="590"/>
                  </a:lnTo>
                  <a:lnTo>
                    <a:pt x="68" y="596"/>
                  </a:lnTo>
                  <a:lnTo>
                    <a:pt x="84" y="600"/>
                  </a:lnTo>
                  <a:lnTo>
                    <a:pt x="98" y="602"/>
                  </a:lnTo>
                  <a:lnTo>
                    <a:pt x="114" y="600"/>
                  </a:lnTo>
                  <a:lnTo>
                    <a:pt x="130" y="596"/>
                  </a:lnTo>
                  <a:lnTo>
                    <a:pt x="144" y="590"/>
                  </a:lnTo>
                  <a:lnTo>
                    <a:pt x="144" y="590"/>
                  </a:lnTo>
                  <a:lnTo>
                    <a:pt x="148" y="594"/>
                  </a:lnTo>
                  <a:lnTo>
                    <a:pt x="148" y="594"/>
                  </a:lnTo>
                  <a:lnTo>
                    <a:pt x="132" y="604"/>
                  </a:lnTo>
                  <a:lnTo>
                    <a:pt x="116" y="610"/>
                  </a:lnTo>
                  <a:lnTo>
                    <a:pt x="102" y="614"/>
                  </a:lnTo>
                  <a:lnTo>
                    <a:pt x="88" y="618"/>
                  </a:lnTo>
                  <a:lnTo>
                    <a:pt x="64" y="618"/>
                  </a:lnTo>
                  <a:lnTo>
                    <a:pt x="56" y="616"/>
                  </a:lnTo>
                  <a:lnTo>
                    <a:pt x="56" y="616"/>
                  </a:lnTo>
                  <a:lnTo>
                    <a:pt x="68" y="628"/>
                  </a:lnTo>
                  <a:lnTo>
                    <a:pt x="82" y="636"/>
                  </a:lnTo>
                  <a:lnTo>
                    <a:pt x="98" y="642"/>
                  </a:lnTo>
                  <a:lnTo>
                    <a:pt x="112" y="644"/>
                  </a:lnTo>
                  <a:lnTo>
                    <a:pt x="128" y="644"/>
                  </a:lnTo>
                  <a:lnTo>
                    <a:pt x="144" y="640"/>
                  </a:lnTo>
                  <a:lnTo>
                    <a:pt x="158" y="634"/>
                  </a:lnTo>
                  <a:lnTo>
                    <a:pt x="172" y="626"/>
                  </a:lnTo>
                  <a:lnTo>
                    <a:pt x="172" y="626"/>
                  </a:lnTo>
                  <a:lnTo>
                    <a:pt x="176" y="630"/>
                  </a:lnTo>
                  <a:lnTo>
                    <a:pt x="176" y="630"/>
                  </a:lnTo>
                  <a:lnTo>
                    <a:pt x="162" y="640"/>
                  </a:lnTo>
                  <a:lnTo>
                    <a:pt x="148" y="650"/>
                  </a:lnTo>
                  <a:lnTo>
                    <a:pt x="132" y="656"/>
                  </a:lnTo>
                  <a:lnTo>
                    <a:pt x="120" y="660"/>
                  </a:lnTo>
                  <a:lnTo>
                    <a:pt x="98" y="664"/>
                  </a:lnTo>
                  <a:lnTo>
                    <a:pt x="88" y="664"/>
                  </a:lnTo>
                  <a:lnTo>
                    <a:pt x="88" y="664"/>
                  </a:lnTo>
                  <a:lnTo>
                    <a:pt x="102" y="674"/>
                  </a:lnTo>
                  <a:lnTo>
                    <a:pt x="118" y="680"/>
                  </a:lnTo>
                  <a:lnTo>
                    <a:pt x="132" y="684"/>
                  </a:lnTo>
                  <a:lnTo>
                    <a:pt x="148" y="684"/>
                  </a:lnTo>
                  <a:lnTo>
                    <a:pt x="164" y="680"/>
                  </a:lnTo>
                  <a:lnTo>
                    <a:pt x="178" y="674"/>
                  </a:lnTo>
                  <a:lnTo>
                    <a:pt x="192" y="666"/>
                  </a:lnTo>
                  <a:lnTo>
                    <a:pt x="204" y="656"/>
                  </a:lnTo>
                  <a:lnTo>
                    <a:pt x="204" y="656"/>
                  </a:lnTo>
                  <a:lnTo>
                    <a:pt x="208" y="660"/>
                  </a:lnTo>
                  <a:lnTo>
                    <a:pt x="208" y="660"/>
                  </a:lnTo>
                  <a:lnTo>
                    <a:pt x="196" y="674"/>
                  </a:lnTo>
                  <a:lnTo>
                    <a:pt x="184" y="684"/>
                  </a:lnTo>
                  <a:lnTo>
                    <a:pt x="170" y="692"/>
                  </a:lnTo>
                  <a:lnTo>
                    <a:pt x="156" y="698"/>
                  </a:lnTo>
                  <a:lnTo>
                    <a:pt x="136" y="704"/>
                  </a:lnTo>
                  <a:lnTo>
                    <a:pt x="126" y="706"/>
                  </a:lnTo>
                  <a:lnTo>
                    <a:pt x="126" y="706"/>
                  </a:lnTo>
                  <a:lnTo>
                    <a:pt x="142" y="714"/>
                  </a:lnTo>
                  <a:lnTo>
                    <a:pt x="158" y="718"/>
                  </a:lnTo>
                  <a:lnTo>
                    <a:pt x="174" y="720"/>
                  </a:lnTo>
                  <a:lnTo>
                    <a:pt x="188" y="716"/>
                  </a:lnTo>
                  <a:lnTo>
                    <a:pt x="204" y="712"/>
                  </a:lnTo>
                  <a:lnTo>
                    <a:pt x="218" y="704"/>
                  </a:lnTo>
                  <a:lnTo>
                    <a:pt x="230" y="694"/>
                  </a:lnTo>
                  <a:lnTo>
                    <a:pt x="242" y="682"/>
                  </a:lnTo>
                  <a:lnTo>
                    <a:pt x="242" y="682"/>
                  </a:lnTo>
                  <a:lnTo>
                    <a:pt x="244" y="686"/>
                  </a:lnTo>
                  <a:lnTo>
                    <a:pt x="244" y="686"/>
                  </a:lnTo>
                  <a:lnTo>
                    <a:pt x="236" y="700"/>
                  </a:lnTo>
                  <a:lnTo>
                    <a:pt x="224" y="712"/>
                  </a:lnTo>
                  <a:lnTo>
                    <a:pt x="212" y="722"/>
                  </a:lnTo>
                  <a:lnTo>
                    <a:pt x="200" y="730"/>
                  </a:lnTo>
                  <a:lnTo>
                    <a:pt x="180" y="740"/>
                  </a:lnTo>
                  <a:lnTo>
                    <a:pt x="170" y="742"/>
                  </a:lnTo>
                  <a:lnTo>
                    <a:pt x="170" y="742"/>
                  </a:lnTo>
                  <a:lnTo>
                    <a:pt x="188" y="748"/>
                  </a:lnTo>
                  <a:lnTo>
                    <a:pt x="204" y="750"/>
                  </a:lnTo>
                  <a:lnTo>
                    <a:pt x="218" y="748"/>
                  </a:lnTo>
                  <a:lnTo>
                    <a:pt x="234" y="744"/>
                  </a:lnTo>
                  <a:lnTo>
                    <a:pt x="248" y="738"/>
                  </a:lnTo>
                  <a:lnTo>
                    <a:pt x="260" y="728"/>
                  </a:lnTo>
                  <a:lnTo>
                    <a:pt x="272" y="716"/>
                  </a:lnTo>
                  <a:lnTo>
                    <a:pt x="280" y="704"/>
                  </a:lnTo>
                  <a:lnTo>
                    <a:pt x="280" y="704"/>
                  </a:lnTo>
                  <a:lnTo>
                    <a:pt x="284" y="706"/>
                  </a:lnTo>
                  <a:lnTo>
                    <a:pt x="284" y="706"/>
                  </a:lnTo>
                  <a:lnTo>
                    <a:pt x="278" y="722"/>
                  </a:lnTo>
                  <a:lnTo>
                    <a:pt x="268" y="736"/>
                  </a:lnTo>
                  <a:lnTo>
                    <a:pt x="256" y="748"/>
                  </a:lnTo>
                  <a:lnTo>
                    <a:pt x="246" y="756"/>
                  </a:lnTo>
                  <a:lnTo>
                    <a:pt x="228" y="768"/>
                  </a:lnTo>
                  <a:lnTo>
                    <a:pt x="220" y="772"/>
                  </a:lnTo>
                  <a:lnTo>
                    <a:pt x="220" y="772"/>
                  </a:lnTo>
                  <a:lnTo>
                    <a:pt x="236" y="776"/>
                  </a:lnTo>
                  <a:lnTo>
                    <a:pt x="252" y="776"/>
                  </a:lnTo>
                  <a:lnTo>
                    <a:pt x="268" y="772"/>
                  </a:lnTo>
                  <a:lnTo>
                    <a:pt x="282" y="766"/>
                  </a:lnTo>
                  <a:lnTo>
                    <a:pt x="294" y="756"/>
                  </a:lnTo>
                  <a:lnTo>
                    <a:pt x="306" y="746"/>
                  </a:lnTo>
                  <a:lnTo>
                    <a:pt x="316" y="734"/>
                  </a:lnTo>
                  <a:lnTo>
                    <a:pt x="322" y="718"/>
                  </a:lnTo>
                  <a:lnTo>
                    <a:pt x="322" y="718"/>
                  </a:lnTo>
                  <a:lnTo>
                    <a:pt x="328" y="720"/>
                  </a:lnTo>
                  <a:lnTo>
                    <a:pt x="328" y="720"/>
                  </a:lnTo>
                  <a:lnTo>
                    <a:pt x="322" y="738"/>
                  </a:lnTo>
                  <a:lnTo>
                    <a:pt x="314" y="752"/>
                  </a:lnTo>
                  <a:lnTo>
                    <a:pt x="306" y="766"/>
                  </a:lnTo>
                  <a:lnTo>
                    <a:pt x="296" y="776"/>
                  </a:lnTo>
                  <a:lnTo>
                    <a:pt x="278" y="790"/>
                  </a:lnTo>
                  <a:lnTo>
                    <a:pt x="272" y="796"/>
                  </a:lnTo>
                  <a:lnTo>
                    <a:pt x="272" y="796"/>
                  </a:lnTo>
                  <a:lnTo>
                    <a:pt x="290" y="796"/>
                  </a:lnTo>
                  <a:lnTo>
                    <a:pt x="306" y="794"/>
                  </a:lnTo>
                  <a:lnTo>
                    <a:pt x="320" y="788"/>
                  </a:lnTo>
                  <a:lnTo>
                    <a:pt x="332" y="780"/>
                  </a:lnTo>
                  <a:lnTo>
                    <a:pt x="344" y="770"/>
                  </a:lnTo>
                  <a:lnTo>
                    <a:pt x="354" y="758"/>
                  </a:lnTo>
                  <a:lnTo>
                    <a:pt x="362" y="744"/>
                  </a:lnTo>
                  <a:lnTo>
                    <a:pt x="366" y="728"/>
                  </a:lnTo>
                  <a:lnTo>
                    <a:pt x="366" y="728"/>
                  </a:lnTo>
                  <a:lnTo>
                    <a:pt x="372" y="728"/>
                  </a:lnTo>
                  <a:lnTo>
                    <a:pt x="372" y="728"/>
                  </a:lnTo>
                  <a:lnTo>
                    <a:pt x="368" y="746"/>
                  </a:lnTo>
                  <a:lnTo>
                    <a:pt x="362" y="762"/>
                  </a:lnTo>
                  <a:lnTo>
                    <a:pt x="356" y="776"/>
                  </a:lnTo>
                  <a:lnTo>
                    <a:pt x="348" y="788"/>
                  </a:lnTo>
                  <a:lnTo>
                    <a:pt x="334" y="806"/>
                  </a:lnTo>
                  <a:lnTo>
                    <a:pt x="326" y="812"/>
                  </a:lnTo>
                  <a:lnTo>
                    <a:pt x="326" y="812"/>
                  </a:lnTo>
                  <a:lnTo>
                    <a:pt x="344" y="810"/>
                  </a:lnTo>
                  <a:lnTo>
                    <a:pt x="360" y="804"/>
                  </a:lnTo>
                  <a:lnTo>
                    <a:pt x="374" y="798"/>
                  </a:lnTo>
                  <a:lnTo>
                    <a:pt x="384" y="788"/>
                  </a:lnTo>
                  <a:lnTo>
                    <a:pt x="394" y="776"/>
                  </a:lnTo>
                  <a:lnTo>
                    <a:pt x="402" y="762"/>
                  </a:lnTo>
                  <a:lnTo>
                    <a:pt x="408" y="746"/>
                  </a:lnTo>
                  <a:lnTo>
                    <a:pt x="412" y="730"/>
                  </a:lnTo>
                  <a:lnTo>
                    <a:pt x="412" y="730"/>
                  </a:lnTo>
                  <a:lnTo>
                    <a:pt x="416" y="730"/>
                  </a:lnTo>
                  <a:lnTo>
                    <a:pt x="416" y="730"/>
                  </a:lnTo>
                  <a:lnTo>
                    <a:pt x="416" y="748"/>
                  </a:lnTo>
                  <a:lnTo>
                    <a:pt x="412" y="766"/>
                  </a:lnTo>
                  <a:lnTo>
                    <a:pt x="408" y="780"/>
                  </a:lnTo>
                  <a:lnTo>
                    <a:pt x="402" y="794"/>
                  </a:lnTo>
                  <a:lnTo>
                    <a:pt x="388" y="812"/>
                  </a:lnTo>
                  <a:lnTo>
                    <a:pt x="384" y="820"/>
                  </a:lnTo>
                  <a:lnTo>
                    <a:pt x="384" y="820"/>
                  </a:lnTo>
                  <a:lnTo>
                    <a:pt x="400" y="814"/>
                  </a:lnTo>
                  <a:lnTo>
                    <a:pt x="416" y="808"/>
                  </a:lnTo>
                  <a:lnTo>
                    <a:pt x="428" y="798"/>
                  </a:lnTo>
                  <a:lnTo>
                    <a:pt x="438" y="786"/>
                  </a:lnTo>
                  <a:lnTo>
                    <a:pt x="446" y="774"/>
                  </a:lnTo>
                  <a:lnTo>
                    <a:pt x="452" y="760"/>
                  </a:lnTo>
                  <a:lnTo>
                    <a:pt x="454" y="744"/>
                  </a:lnTo>
                  <a:lnTo>
                    <a:pt x="456" y="728"/>
                  </a:lnTo>
                  <a:lnTo>
                    <a:pt x="456" y="728"/>
                  </a:lnTo>
                  <a:lnTo>
                    <a:pt x="460" y="726"/>
                  </a:lnTo>
                  <a:lnTo>
                    <a:pt x="460" y="726"/>
                  </a:lnTo>
                  <a:lnTo>
                    <a:pt x="462" y="744"/>
                  </a:lnTo>
                  <a:lnTo>
                    <a:pt x="462" y="762"/>
                  </a:lnTo>
                  <a:lnTo>
                    <a:pt x="458" y="776"/>
                  </a:lnTo>
                  <a:lnTo>
                    <a:pt x="454" y="790"/>
                  </a:lnTo>
                  <a:lnTo>
                    <a:pt x="446" y="812"/>
                  </a:lnTo>
                  <a:lnTo>
                    <a:pt x="440" y="818"/>
                  </a:lnTo>
                  <a:lnTo>
                    <a:pt x="440" y="818"/>
                  </a:lnTo>
                  <a:lnTo>
                    <a:pt x="456" y="812"/>
                  </a:lnTo>
                  <a:lnTo>
                    <a:pt x="470" y="804"/>
                  </a:lnTo>
                  <a:lnTo>
                    <a:pt x="482" y="792"/>
                  </a:lnTo>
                  <a:lnTo>
                    <a:pt x="490" y="780"/>
                  </a:lnTo>
                  <a:lnTo>
                    <a:pt x="496" y="766"/>
                  </a:lnTo>
                  <a:lnTo>
                    <a:pt x="500" y="750"/>
                  </a:lnTo>
                  <a:lnTo>
                    <a:pt x="500" y="734"/>
                  </a:lnTo>
                  <a:lnTo>
                    <a:pt x="500" y="718"/>
                  </a:lnTo>
                  <a:lnTo>
                    <a:pt x="500" y="718"/>
                  </a:lnTo>
                  <a:lnTo>
                    <a:pt x="504" y="716"/>
                  </a:lnTo>
                  <a:lnTo>
                    <a:pt x="504" y="716"/>
                  </a:lnTo>
                  <a:lnTo>
                    <a:pt x="508" y="734"/>
                  </a:lnTo>
                  <a:lnTo>
                    <a:pt x="510" y="750"/>
                  </a:lnTo>
                  <a:lnTo>
                    <a:pt x="510" y="766"/>
                  </a:lnTo>
                  <a:lnTo>
                    <a:pt x="506" y="780"/>
                  </a:lnTo>
                  <a:lnTo>
                    <a:pt x="500" y="802"/>
                  </a:lnTo>
                  <a:lnTo>
                    <a:pt x="498" y="810"/>
                  </a:lnTo>
                  <a:lnTo>
                    <a:pt x="498" y="810"/>
                  </a:lnTo>
                  <a:lnTo>
                    <a:pt x="512" y="802"/>
                  </a:lnTo>
                  <a:lnTo>
                    <a:pt x="524" y="792"/>
                  </a:lnTo>
                  <a:lnTo>
                    <a:pt x="534" y="778"/>
                  </a:lnTo>
                  <a:lnTo>
                    <a:pt x="540" y="764"/>
                  </a:lnTo>
                  <a:lnTo>
                    <a:pt x="544" y="750"/>
                  </a:lnTo>
                  <a:lnTo>
                    <a:pt x="546" y="734"/>
                  </a:lnTo>
                  <a:lnTo>
                    <a:pt x="544" y="718"/>
                  </a:lnTo>
                  <a:lnTo>
                    <a:pt x="542" y="702"/>
                  </a:lnTo>
                  <a:lnTo>
                    <a:pt x="542" y="702"/>
                  </a:lnTo>
                  <a:lnTo>
                    <a:pt x="546" y="700"/>
                  </a:lnTo>
                  <a:lnTo>
                    <a:pt x="546" y="700"/>
                  </a:lnTo>
                  <a:lnTo>
                    <a:pt x="552" y="718"/>
                  </a:lnTo>
                  <a:lnTo>
                    <a:pt x="556" y="734"/>
                  </a:lnTo>
                  <a:lnTo>
                    <a:pt x="558" y="750"/>
                  </a:lnTo>
                  <a:lnTo>
                    <a:pt x="558" y="764"/>
                  </a:lnTo>
                  <a:lnTo>
                    <a:pt x="554" y="786"/>
                  </a:lnTo>
                  <a:lnTo>
                    <a:pt x="552" y="794"/>
                  </a:lnTo>
                  <a:lnTo>
                    <a:pt x="552" y="794"/>
                  </a:lnTo>
                  <a:lnTo>
                    <a:pt x="566" y="784"/>
                  </a:lnTo>
                  <a:lnTo>
                    <a:pt x="576" y="772"/>
                  </a:lnTo>
                  <a:lnTo>
                    <a:pt x="584" y="758"/>
                  </a:lnTo>
                  <a:lnTo>
                    <a:pt x="588" y="744"/>
                  </a:lnTo>
                  <a:lnTo>
                    <a:pt x="590" y="728"/>
                  </a:lnTo>
                  <a:lnTo>
                    <a:pt x="590" y="712"/>
                  </a:lnTo>
                  <a:lnTo>
                    <a:pt x="586" y="696"/>
                  </a:lnTo>
                  <a:lnTo>
                    <a:pt x="582" y="682"/>
                  </a:lnTo>
                  <a:lnTo>
                    <a:pt x="582" y="682"/>
                  </a:lnTo>
                  <a:lnTo>
                    <a:pt x="584" y="678"/>
                  </a:lnTo>
                  <a:lnTo>
                    <a:pt x="584" y="678"/>
                  </a:lnTo>
                  <a:lnTo>
                    <a:pt x="594" y="694"/>
                  </a:lnTo>
                  <a:lnTo>
                    <a:pt x="600" y="710"/>
                  </a:lnTo>
                  <a:lnTo>
                    <a:pt x="604" y="726"/>
                  </a:lnTo>
                  <a:lnTo>
                    <a:pt x="606" y="740"/>
                  </a:lnTo>
                  <a:lnTo>
                    <a:pt x="606" y="762"/>
                  </a:lnTo>
                  <a:lnTo>
                    <a:pt x="604" y="770"/>
                  </a:lnTo>
                  <a:lnTo>
                    <a:pt x="604" y="770"/>
                  </a:lnTo>
                  <a:lnTo>
                    <a:pt x="616" y="758"/>
                  </a:lnTo>
                  <a:lnTo>
                    <a:pt x="626" y="744"/>
                  </a:lnTo>
                  <a:lnTo>
                    <a:pt x="630" y="730"/>
                  </a:lnTo>
                  <a:lnTo>
                    <a:pt x="634" y="714"/>
                  </a:lnTo>
                  <a:lnTo>
                    <a:pt x="632" y="700"/>
                  </a:lnTo>
                  <a:lnTo>
                    <a:pt x="630" y="684"/>
                  </a:lnTo>
                  <a:lnTo>
                    <a:pt x="624" y="670"/>
                  </a:lnTo>
                  <a:lnTo>
                    <a:pt x="618" y="654"/>
                  </a:lnTo>
                  <a:lnTo>
                    <a:pt x="618" y="654"/>
                  </a:lnTo>
                  <a:lnTo>
                    <a:pt x="620" y="652"/>
                  </a:lnTo>
                  <a:lnTo>
                    <a:pt x="620" y="652"/>
                  </a:lnTo>
                  <a:lnTo>
                    <a:pt x="632" y="666"/>
                  </a:lnTo>
                  <a:lnTo>
                    <a:pt x="640" y="680"/>
                  </a:lnTo>
                  <a:lnTo>
                    <a:pt x="646" y="696"/>
                  </a:lnTo>
                  <a:lnTo>
                    <a:pt x="650" y="710"/>
                  </a:lnTo>
                  <a:lnTo>
                    <a:pt x="652" y="732"/>
                  </a:lnTo>
                  <a:lnTo>
                    <a:pt x="652" y="740"/>
                  </a:lnTo>
                  <a:lnTo>
                    <a:pt x="652" y="740"/>
                  </a:lnTo>
                  <a:lnTo>
                    <a:pt x="662" y="726"/>
                  </a:lnTo>
                  <a:lnTo>
                    <a:pt x="670" y="712"/>
                  </a:lnTo>
                  <a:lnTo>
                    <a:pt x="672" y="696"/>
                  </a:lnTo>
                  <a:lnTo>
                    <a:pt x="674" y="680"/>
                  </a:lnTo>
                  <a:lnTo>
                    <a:pt x="670" y="666"/>
                  </a:lnTo>
                  <a:lnTo>
                    <a:pt x="666" y="650"/>
                  </a:lnTo>
                  <a:lnTo>
                    <a:pt x="658" y="636"/>
                  </a:lnTo>
                  <a:lnTo>
                    <a:pt x="650" y="624"/>
                  </a:lnTo>
                  <a:lnTo>
                    <a:pt x="650" y="624"/>
                  </a:lnTo>
                  <a:lnTo>
                    <a:pt x="652" y="620"/>
                  </a:lnTo>
                  <a:lnTo>
                    <a:pt x="652" y="620"/>
                  </a:lnTo>
                  <a:lnTo>
                    <a:pt x="666" y="632"/>
                  </a:lnTo>
                  <a:lnTo>
                    <a:pt x="676" y="646"/>
                  </a:lnTo>
                  <a:lnTo>
                    <a:pt x="684" y="660"/>
                  </a:lnTo>
                  <a:lnTo>
                    <a:pt x="688" y="672"/>
                  </a:lnTo>
                  <a:lnTo>
                    <a:pt x="694" y="694"/>
                  </a:lnTo>
                  <a:lnTo>
                    <a:pt x="696" y="704"/>
                  </a:lnTo>
                  <a:lnTo>
                    <a:pt x="696" y="704"/>
                  </a:lnTo>
                  <a:lnTo>
                    <a:pt x="704" y="688"/>
                  </a:lnTo>
                  <a:lnTo>
                    <a:pt x="708" y="672"/>
                  </a:lnTo>
                  <a:lnTo>
                    <a:pt x="710" y="656"/>
                  </a:lnTo>
                  <a:lnTo>
                    <a:pt x="708" y="642"/>
                  </a:lnTo>
                  <a:lnTo>
                    <a:pt x="704" y="626"/>
                  </a:lnTo>
                  <a:lnTo>
                    <a:pt x="698" y="612"/>
                  </a:lnTo>
                  <a:lnTo>
                    <a:pt x="688" y="600"/>
                  </a:lnTo>
                  <a:lnTo>
                    <a:pt x="676" y="588"/>
                  </a:lnTo>
                  <a:lnTo>
                    <a:pt x="676" y="588"/>
                  </a:lnTo>
                  <a:lnTo>
                    <a:pt x="680" y="584"/>
                  </a:lnTo>
                  <a:lnTo>
                    <a:pt x="680" y="584"/>
                  </a:lnTo>
                  <a:lnTo>
                    <a:pt x="694" y="594"/>
                  </a:lnTo>
                  <a:lnTo>
                    <a:pt x="706" y="606"/>
                  </a:lnTo>
                  <a:lnTo>
                    <a:pt x="716" y="620"/>
                  </a:lnTo>
                  <a:lnTo>
                    <a:pt x="722" y="632"/>
                  </a:lnTo>
                  <a:lnTo>
                    <a:pt x="732" y="652"/>
                  </a:lnTo>
                  <a:lnTo>
                    <a:pt x="734" y="660"/>
                  </a:lnTo>
                  <a:lnTo>
                    <a:pt x="734" y="660"/>
                  </a:lnTo>
                  <a:lnTo>
                    <a:pt x="740" y="644"/>
                  </a:lnTo>
                  <a:lnTo>
                    <a:pt x="742" y="628"/>
                  </a:lnTo>
                  <a:lnTo>
                    <a:pt x="742" y="612"/>
                  </a:lnTo>
                  <a:lnTo>
                    <a:pt x="738" y="598"/>
                  </a:lnTo>
                  <a:lnTo>
                    <a:pt x="732" y="584"/>
                  </a:lnTo>
                  <a:lnTo>
                    <a:pt x="722" y="570"/>
                  </a:lnTo>
                  <a:lnTo>
                    <a:pt x="712" y="560"/>
                  </a:lnTo>
                  <a:lnTo>
                    <a:pt x="698" y="550"/>
                  </a:lnTo>
                  <a:lnTo>
                    <a:pt x="698" y="550"/>
                  </a:lnTo>
                  <a:lnTo>
                    <a:pt x="700" y="546"/>
                  </a:lnTo>
                  <a:lnTo>
                    <a:pt x="700" y="546"/>
                  </a:lnTo>
                  <a:lnTo>
                    <a:pt x="716" y="554"/>
                  </a:lnTo>
                  <a:lnTo>
                    <a:pt x="730" y="564"/>
                  </a:lnTo>
                  <a:lnTo>
                    <a:pt x="742" y="574"/>
                  </a:lnTo>
                  <a:lnTo>
                    <a:pt x="750" y="586"/>
                  </a:lnTo>
                  <a:lnTo>
                    <a:pt x="762" y="604"/>
                  </a:lnTo>
                  <a:lnTo>
                    <a:pt x="766" y="614"/>
                  </a:lnTo>
                  <a:lnTo>
                    <a:pt x="766" y="614"/>
                  </a:lnTo>
                  <a:lnTo>
                    <a:pt x="770" y="596"/>
                  </a:lnTo>
                  <a:lnTo>
                    <a:pt x="770" y="580"/>
                  </a:lnTo>
                  <a:lnTo>
                    <a:pt x="766" y="564"/>
                  </a:lnTo>
                  <a:lnTo>
                    <a:pt x="760" y="550"/>
                  </a:lnTo>
                  <a:lnTo>
                    <a:pt x="752" y="538"/>
                  </a:lnTo>
                  <a:lnTo>
                    <a:pt x="742" y="526"/>
                  </a:lnTo>
                  <a:lnTo>
                    <a:pt x="730" y="516"/>
                  </a:lnTo>
                  <a:lnTo>
                    <a:pt x="716" y="508"/>
                  </a:lnTo>
                  <a:lnTo>
                    <a:pt x="716" y="508"/>
                  </a:lnTo>
                  <a:lnTo>
                    <a:pt x="716" y="504"/>
                  </a:lnTo>
                  <a:lnTo>
                    <a:pt x="716" y="504"/>
                  </a:lnTo>
                  <a:lnTo>
                    <a:pt x="734" y="510"/>
                  </a:lnTo>
                  <a:lnTo>
                    <a:pt x="748" y="518"/>
                  </a:lnTo>
                  <a:lnTo>
                    <a:pt x="762" y="526"/>
                  </a:lnTo>
                  <a:lnTo>
                    <a:pt x="772" y="536"/>
                  </a:lnTo>
                  <a:lnTo>
                    <a:pt x="786" y="554"/>
                  </a:lnTo>
                  <a:lnTo>
                    <a:pt x="790" y="562"/>
                  </a:lnTo>
                  <a:lnTo>
                    <a:pt x="790" y="562"/>
                  </a:lnTo>
                  <a:lnTo>
                    <a:pt x="792" y="544"/>
                  </a:lnTo>
                  <a:lnTo>
                    <a:pt x="790" y="528"/>
                  </a:lnTo>
                  <a:lnTo>
                    <a:pt x="784" y="514"/>
                  </a:lnTo>
                  <a:lnTo>
                    <a:pt x="776" y="500"/>
                  </a:lnTo>
                  <a:lnTo>
                    <a:pt x="766" y="488"/>
                  </a:lnTo>
                  <a:lnTo>
                    <a:pt x="754" y="478"/>
                  </a:lnTo>
                  <a:lnTo>
                    <a:pt x="742" y="470"/>
                  </a:lnTo>
                  <a:lnTo>
                    <a:pt x="726" y="464"/>
                  </a:lnTo>
                  <a:lnTo>
                    <a:pt x="726" y="464"/>
                  </a:lnTo>
                  <a:lnTo>
                    <a:pt x="726" y="460"/>
                  </a:lnTo>
                  <a:lnTo>
                    <a:pt x="726" y="460"/>
                  </a:lnTo>
                  <a:lnTo>
                    <a:pt x="744" y="464"/>
                  </a:lnTo>
                  <a:lnTo>
                    <a:pt x="760" y="470"/>
                  </a:lnTo>
                  <a:lnTo>
                    <a:pt x="774" y="476"/>
                  </a:lnTo>
                  <a:lnTo>
                    <a:pt x="786" y="486"/>
                  </a:lnTo>
                  <a:lnTo>
                    <a:pt x="802" y="500"/>
                  </a:lnTo>
                  <a:lnTo>
                    <a:pt x="808" y="508"/>
                  </a:lnTo>
                  <a:lnTo>
                    <a:pt x="808" y="508"/>
                  </a:lnTo>
                  <a:lnTo>
                    <a:pt x="806" y="490"/>
                  </a:lnTo>
                  <a:lnTo>
                    <a:pt x="802" y="474"/>
                  </a:lnTo>
                  <a:lnTo>
                    <a:pt x="796" y="460"/>
                  </a:lnTo>
                  <a:lnTo>
                    <a:pt x="786" y="448"/>
                  </a:lnTo>
                  <a:lnTo>
                    <a:pt x="774" y="438"/>
                  </a:lnTo>
                  <a:lnTo>
                    <a:pt x="762" y="430"/>
                  </a:lnTo>
                  <a:lnTo>
                    <a:pt x="746" y="424"/>
                  </a:lnTo>
                  <a:lnTo>
                    <a:pt x="730" y="420"/>
                  </a:lnTo>
                  <a:lnTo>
                    <a:pt x="730" y="420"/>
                  </a:lnTo>
                  <a:lnTo>
                    <a:pt x="730" y="416"/>
                  </a:lnTo>
                  <a:lnTo>
                    <a:pt x="730" y="416"/>
                  </a:lnTo>
                  <a:lnTo>
                    <a:pt x="748" y="416"/>
                  </a:lnTo>
                  <a:lnTo>
                    <a:pt x="766" y="420"/>
                  </a:lnTo>
                  <a:lnTo>
                    <a:pt x="780" y="426"/>
                  </a:lnTo>
                  <a:lnTo>
                    <a:pt x="792" y="432"/>
                  </a:lnTo>
                  <a:lnTo>
                    <a:pt x="810" y="444"/>
                  </a:lnTo>
                  <a:lnTo>
                    <a:pt x="818" y="450"/>
                  </a:lnTo>
                  <a:lnTo>
                    <a:pt x="818" y="450"/>
                  </a:lnTo>
                  <a:lnTo>
                    <a:pt x="814" y="434"/>
                  </a:lnTo>
                  <a:lnTo>
                    <a:pt x="808" y="418"/>
                  </a:lnTo>
                  <a:lnTo>
                    <a:pt x="798" y="406"/>
                  </a:lnTo>
                  <a:lnTo>
                    <a:pt x="788" y="396"/>
                  </a:lnTo>
                  <a:lnTo>
                    <a:pt x="774" y="386"/>
                  </a:lnTo>
                  <a:lnTo>
                    <a:pt x="760" y="380"/>
                  </a:lnTo>
                  <a:lnTo>
                    <a:pt x="746" y="376"/>
                  </a:lnTo>
                  <a:lnTo>
                    <a:pt x="730" y="374"/>
                  </a:lnTo>
                  <a:lnTo>
                    <a:pt x="730" y="374"/>
                  </a:lnTo>
                  <a:lnTo>
                    <a:pt x="728" y="370"/>
                  </a:lnTo>
                  <a:lnTo>
                    <a:pt x="728" y="370"/>
                  </a:lnTo>
                  <a:lnTo>
                    <a:pt x="746" y="368"/>
                  </a:lnTo>
                  <a:lnTo>
                    <a:pt x="762" y="370"/>
                  </a:lnTo>
                  <a:lnTo>
                    <a:pt x="778" y="374"/>
                  </a:lnTo>
                  <a:lnTo>
                    <a:pt x="792" y="378"/>
                  </a:lnTo>
                  <a:lnTo>
                    <a:pt x="812" y="388"/>
                  </a:lnTo>
                  <a:lnTo>
                    <a:pt x="820" y="394"/>
                  </a:lnTo>
                  <a:lnTo>
                    <a:pt x="820" y="394"/>
                  </a:lnTo>
                  <a:lnTo>
                    <a:pt x="814" y="378"/>
                  </a:lnTo>
                  <a:lnTo>
                    <a:pt x="804" y="364"/>
                  </a:lnTo>
                  <a:lnTo>
                    <a:pt x="794" y="352"/>
                  </a:lnTo>
                  <a:lnTo>
                    <a:pt x="782" y="342"/>
                  </a:lnTo>
                  <a:lnTo>
                    <a:pt x="768" y="336"/>
                  </a:lnTo>
                  <a:lnTo>
                    <a:pt x="754" y="332"/>
                  </a:lnTo>
                  <a:lnTo>
                    <a:pt x="738" y="330"/>
                  </a:lnTo>
                  <a:lnTo>
                    <a:pt x="722" y="330"/>
                  </a:lnTo>
                  <a:lnTo>
                    <a:pt x="722" y="330"/>
                  </a:lnTo>
                  <a:lnTo>
                    <a:pt x="720" y="326"/>
                  </a:lnTo>
                  <a:lnTo>
                    <a:pt x="720" y="326"/>
                  </a:lnTo>
                  <a:lnTo>
                    <a:pt x="738" y="322"/>
                  </a:lnTo>
                  <a:lnTo>
                    <a:pt x="754" y="322"/>
                  </a:lnTo>
                  <a:lnTo>
                    <a:pt x="770" y="322"/>
                  </a:lnTo>
                  <a:lnTo>
                    <a:pt x="784" y="326"/>
                  </a:lnTo>
                  <a:lnTo>
                    <a:pt x="804" y="332"/>
                  </a:lnTo>
                  <a:lnTo>
                    <a:pt x="812" y="336"/>
                  </a:lnTo>
                  <a:lnTo>
                    <a:pt x="812" y="336"/>
                  </a:lnTo>
                  <a:lnTo>
                    <a:pt x="804" y="322"/>
                  </a:lnTo>
                  <a:lnTo>
                    <a:pt x="794" y="308"/>
                  </a:lnTo>
                  <a:lnTo>
                    <a:pt x="782" y="298"/>
                  </a:lnTo>
                  <a:lnTo>
                    <a:pt x="768" y="292"/>
                  </a:lnTo>
                  <a:lnTo>
                    <a:pt x="754" y="288"/>
                  </a:lnTo>
                  <a:lnTo>
                    <a:pt x="738" y="286"/>
                  </a:lnTo>
                  <a:lnTo>
                    <a:pt x="724" y="286"/>
                  </a:lnTo>
                  <a:lnTo>
                    <a:pt x="708" y="288"/>
                  </a:lnTo>
                  <a:lnTo>
                    <a:pt x="708" y="288"/>
                  </a:lnTo>
                  <a:lnTo>
                    <a:pt x="706" y="284"/>
                  </a:lnTo>
                  <a:lnTo>
                    <a:pt x="706" y="284"/>
                  </a:lnTo>
                  <a:lnTo>
                    <a:pt x="722" y="278"/>
                  </a:lnTo>
                  <a:lnTo>
                    <a:pt x="738" y="274"/>
                  </a:lnTo>
                  <a:lnTo>
                    <a:pt x="754" y="274"/>
                  </a:lnTo>
                  <a:lnTo>
                    <a:pt x="768" y="274"/>
                  </a:lnTo>
                  <a:lnTo>
                    <a:pt x="790" y="278"/>
                  </a:lnTo>
                  <a:lnTo>
                    <a:pt x="798" y="282"/>
                  </a:lnTo>
                  <a:lnTo>
                    <a:pt x="798" y="282"/>
                  </a:lnTo>
                  <a:lnTo>
                    <a:pt x="788" y="268"/>
                  </a:lnTo>
                  <a:lnTo>
                    <a:pt x="776" y="256"/>
                  </a:lnTo>
                  <a:lnTo>
                    <a:pt x="764" y="248"/>
                  </a:lnTo>
                  <a:lnTo>
                    <a:pt x="750" y="242"/>
                  </a:lnTo>
                  <a:lnTo>
                    <a:pt x="734" y="240"/>
                  </a:lnTo>
                  <a:lnTo>
                    <a:pt x="718" y="240"/>
                  </a:lnTo>
                  <a:lnTo>
                    <a:pt x="702" y="244"/>
                  </a:lnTo>
                  <a:lnTo>
                    <a:pt x="688" y="248"/>
                  </a:lnTo>
                  <a:lnTo>
                    <a:pt x="688" y="248"/>
                  </a:lnTo>
                  <a:lnTo>
                    <a:pt x="684" y="244"/>
                  </a:lnTo>
                  <a:lnTo>
                    <a:pt x="684" y="244"/>
                  </a:lnTo>
                  <a:lnTo>
                    <a:pt x="700" y="236"/>
                  </a:lnTo>
                  <a:lnTo>
                    <a:pt x="716" y="230"/>
                  </a:lnTo>
                  <a:lnTo>
                    <a:pt x="732" y="226"/>
                  </a:lnTo>
                  <a:lnTo>
                    <a:pt x="746" y="226"/>
                  </a:lnTo>
                  <a:lnTo>
                    <a:pt x="768" y="226"/>
                  </a:lnTo>
                  <a:lnTo>
                    <a:pt x="778" y="228"/>
                  </a:lnTo>
                  <a:lnTo>
                    <a:pt x="778" y="228"/>
                  </a:lnTo>
                  <a:lnTo>
                    <a:pt x="766" y="216"/>
                  </a:lnTo>
                  <a:lnTo>
                    <a:pt x="752" y="206"/>
                  </a:lnTo>
                  <a:lnTo>
                    <a:pt x="738" y="200"/>
                  </a:lnTo>
                  <a:lnTo>
                    <a:pt x="722" y="198"/>
                  </a:lnTo>
                  <a:lnTo>
                    <a:pt x="708" y="196"/>
                  </a:lnTo>
                  <a:lnTo>
                    <a:pt x="692" y="200"/>
                  </a:lnTo>
                  <a:lnTo>
                    <a:pt x="676" y="204"/>
                  </a:lnTo>
                  <a:lnTo>
                    <a:pt x="662" y="210"/>
                  </a:lnTo>
                  <a:lnTo>
                    <a:pt x="662" y="210"/>
                  </a:lnTo>
                  <a:lnTo>
                    <a:pt x="660" y="208"/>
                  </a:lnTo>
                  <a:lnTo>
                    <a:pt x="660" y="208"/>
                  </a:lnTo>
                  <a:lnTo>
                    <a:pt x="674" y="196"/>
                  </a:lnTo>
                  <a:lnTo>
                    <a:pt x="688" y="190"/>
                  </a:lnTo>
                  <a:lnTo>
                    <a:pt x="704" y="184"/>
                  </a:lnTo>
                  <a:lnTo>
                    <a:pt x="718" y="180"/>
                  </a:lnTo>
                  <a:lnTo>
                    <a:pt x="740" y="178"/>
                  </a:lnTo>
                  <a:lnTo>
                    <a:pt x="748" y="178"/>
                  </a:lnTo>
                  <a:lnTo>
                    <a:pt x="748" y="178"/>
                  </a:lnTo>
                  <a:lnTo>
                    <a:pt x="734" y="168"/>
                  </a:lnTo>
                  <a:lnTo>
                    <a:pt x="720" y="160"/>
                  </a:lnTo>
                  <a:lnTo>
                    <a:pt x="706" y="156"/>
                  </a:lnTo>
                  <a:lnTo>
                    <a:pt x="690" y="156"/>
                  </a:lnTo>
                  <a:lnTo>
                    <a:pt x="674" y="158"/>
                  </a:lnTo>
                  <a:lnTo>
                    <a:pt x="660" y="162"/>
                  </a:lnTo>
                  <a:lnTo>
                    <a:pt x="646" y="168"/>
                  </a:lnTo>
                  <a:lnTo>
                    <a:pt x="632" y="178"/>
                  </a:lnTo>
                  <a:lnTo>
                    <a:pt x="632" y="178"/>
                  </a:lnTo>
                  <a:lnTo>
                    <a:pt x="628" y="174"/>
                  </a:lnTo>
                  <a:lnTo>
                    <a:pt x="628" y="174"/>
                  </a:lnTo>
                  <a:close/>
                  <a:moveTo>
                    <a:pt x="410" y="374"/>
                  </a:moveTo>
                  <a:lnTo>
                    <a:pt x="410" y="374"/>
                  </a:lnTo>
                  <a:lnTo>
                    <a:pt x="416" y="376"/>
                  </a:lnTo>
                  <a:lnTo>
                    <a:pt x="424" y="378"/>
                  </a:lnTo>
                  <a:lnTo>
                    <a:pt x="430" y="380"/>
                  </a:lnTo>
                  <a:lnTo>
                    <a:pt x="434" y="384"/>
                  </a:lnTo>
                  <a:lnTo>
                    <a:pt x="438" y="390"/>
                  </a:lnTo>
                  <a:lnTo>
                    <a:pt x="442" y="396"/>
                  </a:lnTo>
                  <a:lnTo>
                    <a:pt x="444" y="402"/>
                  </a:lnTo>
                  <a:lnTo>
                    <a:pt x="444" y="410"/>
                  </a:lnTo>
                  <a:lnTo>
                    <a:pt x="444" y="410"/>
                  </a:lnTo>
                  <a:lnTo>
                    <a:pt x="444" y="416"/>
                  </a:lnTo>
                  <a:lnTo>
                    <a:pt x="442" y="424"/>
                  </a:lnTo>
                  <a:lnTo>
                    <a:pt x="438" y="428"/>
                  </a:lnTo>
                  <a:lnTo>
                    <a:pt x="434" y="434"/>
                  </a:lnTo>
                  <a:lnTo>
                    <a:pt x="430" y="438"/>
                  </a:lnTo>
                  <a:lnTo>
                    <a:pt x="424" y="442"/>
                  </a:lnTo>
                  <a:lnTo>
                    <a:pt x="416" y="444"/>
                  </a:lnTo>
                  <a:lnTo>
                    <a:pt x="410" y="444"/>
                  </a:lnTo>
                  <a:lnTo>
                    <a:pt x="410" y="444"/>
                  </a:lnTo>
                  <a:lnTo>
                    <a:pt x="402" y="444"/>
                  </a:lnTo>
                  <a:lnTo>
                    <a:pt x="396" y="442"/>
                  </a:lnTo>
                  <a:lnTo>
                    <a:pt x="390" y="438"/>
                  </a:lnTo>
                  <a:lnTo>
                    <a:pt x="384" y="434"/>
                  </a:lnTo>
                  <a:lnTo>
                    <a:pt x="380" y="428"/>
                  </a:lnTo>
                  <a:lnTo>
                    <a:pt x="378" y="424"/>
                  </a:lnTo>
                  <a:lnTo>
                    <a:pt x="376" y="416"/>
                  </a:lnTo>
                  <a:lnTo>
                    <a:pt x="374" y="410"/>
                  </a:lnTo>
                  <a:lnTo>
                    <a:pt x="374" y="410"/>
                  </a:lnTo>
                  <a:lnTo>
                    <a:pt x="376" y="402"/>
                  </a:lnTo>
                  <a:lnTo>
                    <a:pt x="378" y="396"/>
                  </a:lnTo>
                  <a:lnTo>
                    <a:pt x="380" y="390"/>
                  </a:lnTo>
                  <a:lnTo>
                    <a:pt x="384" y="384"/>
                  </a:lnTo>
                  <a:lnTo>
                    <a:pt x="390" y="380"/>
                  </a:lnTo>
                  <a:lnTo>
                    <a:pt x="396" y="378"/>
                  </a:lnTo>
                  <a:lnTo>
                    <a:pt x="402" y="376"/>
                  </a:lnTo>
                  <a:lnTo>
                    <a:pt x="410" y="374"/>
                  </a:lnTo>
                  <a:lnTo>
                    <a:pt x="410" y="374"/>
                  </a:lnTo>
                  <a:close/>
                  <a:moveTo>
                    <a:pt x="248" y="570"/>
                  </a:moveTo>
                  <a:lnTo>
                    <a:pt x="248" y="570"/>
                  </a:lnTo>
                  <a:lnTo>
                    <a:pt x="234" y="554"/>
                  </a:lnTo>
                  <a:lnTo>
                    <a:pt x="220" y="538"/>
                  </a:lnTo>
                  <a:lnTo>
                    <a:pt x="210" y="518"/>
                  </a:lnTo>
                  <a:lnTo>
                    <a:pt x="200" y="498"/>
                  </a:lnTo>
                  <a:lnTo>
                    <a:pt x="192" y="478"/>
                  </a:lnTo>
                  <a:lnTo>
                    <a:pt x="186" y="456"/>
                  </a:lnTo>
                  <a:lnTo>
                    <a:pt x="182" y="432"/>
                  </a:lnTo>
                  <a:lnTo>
                    <a:pt x="182" y="410"/>
                  </a:lnTo>
                  <a:lnTo>
                    <a:pt x="182" y="410"/>
                  </a:lnTo>
                  <a:lnTo>
                    <a:pt x="182" y="386"/>
                  </a:lnTo>
                  <a:lnTo>
                    <a:pt x="186" y="364"/>
                  </a:lnTo>
                  <a:lnTo>
                    <a:pt x="192" y="342"/>
                  </a:lnTo>
                  <a:lnTo>
                    <a:pt x="200" y="320"/>
                  </a:lnTo>
                  <a:lnTo>
                    <a:pt x="210" y="300"/>
                  </a:lnTo>
                  <a:lnTo>
                    <a:pt x="220" y="282"/>
                  </a:lnTo>
                  <a:lnTo>
                    <a:pt x="234" y="264"/>
                  </a:lnTo>
                  <a:lnTo>
                    <a:pt x="248" y="248"/>
                  </a:lnTo>
                  <a:lnTo>
                    <a:pt x="248" y="248"/>
                  </a:lnTo>
                  <a:lnTo>
                    <a:pt x="266" y="232"/>
                  </a:lnTo>
                  <a:lnTo>
                    <a:pt x="284" y="220"/>
                  </a:lnTo>
                  <a:lnTo>
                    <a:pt x="304" y="208"/>
                  </a:lnTo>
                  <a:lnTo>
                    <a:pt x="324" y="198"/>
                  </a:lnTo>
                  <a:lnTo>
                    <a:pt x="344" y="192"/>
                  </a:lnTo>
                  <a:lnTo>
                    <a:pt x="366" y="186"/>
                  </a:lnTo>
                  <a:lnTo>
                    <a:pt x="388" y="182"/>
                  </a:lnTo>
                  <a:lnTo>
                    <a:pt x="410" y="182"/>
                  </a:lnTo>
                  <a:lnTo>
                    <a:pt x="432" y="182"/>
                  </a:lnTo>
                  <a:lnTo>
                    <a:pt x="454" y="186"/>
                  </a:lnTo>
                  <a:lnTo>
                    <a:pt x="474" y="192"/>
                  </a:lnTo>
                  <a:lnTo>
                    <a:pt x="496" y="198"/>
                  </a:lnTo>
                  <a:lnTo>
                    <a:pt x="516" y="208"/>
                  </a:lnTo>
                  <a:lnTo>
                    <a:pt x="536" y="220"/>
                  </a:lnTo>
                  <a:lnTo>
                    <a:pt x="554" y="232"/>
                  </a:lnTo>
                  <a:lnTo>
                    <a:pt x="570" y="248"/>
                  </a:lnTo>
                  <a:lnTo>
                    <a:pt x="570" y="248"/>
                  </a:lnTo>
                  <a:lnTo>
                    <a:pt x="586" y="264"/>
                  </a:lnTo>
                  <a:lnTo>
                    <a:pt x="598" y="282"/>
                  </a:lnTo>
                  <a:lnTo>
                    <a:pt x="610" y="300"/>
                  </a:lnTo>
                  <a:lnTo>
                    <a:pt x="620" y="320"/>
                  </a:lnTo>
                  <a:lnTo>
                    <a:pt x="628" y="342"/>
                  </a:lnTo>
                  <a:lnTo>
                    <a:pt x="634" y="364"/>
                  </a:lnTo>
                  <a:lnTo>
                    <a:pt x="636" y="386"/>
                  </a:lnTo>
                  <a:lnTo>
                    <a:pt x="638" y="410"/>
                  </a:lnTo>
                  <a:lnTo>
                    <a:pt x="638" y="410"/>
                  </a:lnTo>
                  <a:lnTo>
                    <a:pt x="636" y="432"/>
                  </a:lnTo>
                  <a:lnTo>
                    <a:pt x="634" y="456"/>
                  </a:lnTo>
                  <a:lnTo>
                    <a:pt x="628" y="478"/>
                  </a:lnTo>
                  <a:lnTo>
                    <a:pt x="620" y="498"/>
                  </a:lnTo>
                  <a:lnTo>
                    <a:pt x="610" y="518"/>
                  </a:lnTo>
                  <a:lnTo>
                    <a:pt x="598" y="538"/>
                  </a:lnTo>
                  <a:lnTo>
                    <a:pt x="586" y="554"/>
                  </a:lnTo>
                  <a:lnTo>
                    <a:pt x="570" y="570"/>
                  </a:lnTo>
                  <a:lnTo>
                    <a:pt x="570" y="570"/>
                  </a:lnTo>
                  <a:lnTo>
                    <a:pt x="554" y="586"/>
                  </a:lnTo>
                  <a:lnTo>
                    <a:pt x="536" y="600"/>
                  </a:lnTo>
                  <a:lnTo>
                    <a:pt x="516" y="612"/>
                  </a:lnTo>
                  <a:lnTo>
                    <a:pt x="496" y="620"/>
                  </a:lnTo>
                  <a:lnTo>
                    <a:pt x="474" y="628"/>
                  </a:lnTo>
                  <a:lnTo>
                    <a:pt x="454" y="634"/>
                  </a:lnTo>
                  <a:lnTo>
                    <a:pt x="432" y="636"/>
                  </a:lnTo>
                  <a:lnTo>
                    <a:pt x="410" y="638"/>
                  </a:lnTo>
                  <a:lnTo>
                    <a:pt x="388" y="636"/>
                  </a:lnTo>
                  <a:lnTo>
                    <a:pt x="366" y="634"/>
                  </a:lnTo>
                  <a:lnTo>
                    <a:pt x="344" y="628"/>
                  </a:lnTo>
                  <a:lnTo>
                    <a:pt x="324" y="620"/>
                  </a:lnTo>
                  <a:lnTo>
                    <a:pt x="304" y="612"/>
                  </a:lnTo>
                  <a:lnTo>
                    <a:pt x="284" y="600"/>
                  </a:lnTo>
                  <a:lnTo>
                    <a:pt x="266" y="586"/>
                  </a:lnTo>
                  <a:lnTo>
                    <a:pt x="248" y="570"/>
                  </a:lnTo>
                  <a:lnTo>
                    <a:pt x="248" y="570"/>
                  </a:lnTo>
                  <a:close/>
                  <a:moveTo>
                    <a:pt x="286" y="532"/>
                  </a:moveTo>
                  <a:lnTo>
                    <a:pt x="286" y="532"/>
                  </a:lnTo>
                  <a:lnTo>
                    <a:pt x="300" y="544"/>
                  </a:lnTo>
                  <a:lnTo>
                    <a:pt x="314" y="556"/>
                  </a:lnTo>
                  <a:lnTo>
                    <a:pt x="328" y="564"/>
                  </a:lnTo>
                  <a:lnTo>
                    <a:pt x="344" y="572"/>
                  </a:lnTo>
                  <a:lnTo>
                    <a:pt x="360" y="576"/>
                  </a:lnTo>
                  <a:lnTo>
                    <a:pt x="376" y="580"/>
                  </a:lnTo>
                  <a:lnTo>
                    <a:pt x="392" y="582"/>
                  </a:lnTo>
                  <a:lnTo>
                    <a:pt x="410" y="584"/>
                  </a:lnTo>
                  <a:lnTo>
                    <a:pt x="426" y="582"/>
                  </a:lnTo>
                  <a:lnTo>
                    <a:pt x="444" y="580"/>
                  </a:lnTo>
                  <a:lnTo>
                    <a:pt x="460" y="576"/>
                  </a:lnTo>
                  <a:lnTo>
                    <a:pt x="476" y="572"/>
                  </a:lnTo>
                  <a:lnTo>
                    <a:pt x="490" y="564"/>
                  </a:lnTo>
                  <a:lnTo>
                    <a:pt x="506" y="556"/>
                  </a:lnTo>
                  <a:lnTo>
                    <a:pt x="520" y="544"/>
                  </a:lnTo>
                  <a:lnTo>
                    <a:pt x="534" y="532"/>
                  </a:lnTo>
                  <a:lnTo>
                    <a:pt x="534" y="532"/>
                  </a:lnTo>
                  <a:lnTo>
                    <a:pt x="544" y="520"/>
                  </a:lnTo>
                  <a:lnTo>
                    <a:pt x="554" y="508"/>
                  </a:lnTo>
                  <a:lnTo>
                    <a:pt x="564" y="492"/>
                  </a:lnTo>
                  <a:lnTo>
                    <a:pt x="570" y="478"/>
                  </a:lnTo>
                  <a:lnTo>
                    <a:pt x="576" y="462"/>
                  </a:lnTo>
                  <a:lnTo>
                    <a:pt x="580" y="444"/>
                  </a:lnTo>
                  <a:lnTo>
                    <a:pt x="584" y="428"/>
                  </a:lnTo>
                  <a:lnTo>
                    <a:pt x="584" y="410"/>
                  </a:lnTo>
                  <a:lnTo>
                    <a:pt x="584" y="410"/>
                  </a:lnTo>
                  <a:lnTo>
                    <a:pt x="584" y="392"/>
                  </a:lnTo>
                  <a:lnTo>
                    <a:pt x="580" y="374"/>
                  </a:lnTo>
                  <a:lnTo>
                    <a:pt x="576" y="358"/>
                  </a:lnTo>
                  <a:lnTo>
                    <a:pt x="570" y="342"/>
                  </a:lnTo>
                  <a:lnTo>
                    <a:pt x="564" y="326"/>
                  </a:lnTo>
                  <a:lnTo>
                    <a:pt x="554" y="312"/>
                  </a:lnTo>
                  <a:lnTo>
                    <a:pt x="544" y="298"/>
                  </a:lnTo>
                  <a:lnTo>
                    <a:pt x="534" y="286"/>
                  </a:lnTo>
                  <a:lnTo>
                    <a:pt x="534" y="286"/>
                  </a:lnTo>
                  <a:lnTo>
                    <a:pt x="520" y="274"/>
                  </a:lnTo>
                  <a:lnTo>
                    <a:pt x="506" y="264"/>
                  </a:lnTo>
                  <a:lnTo>
                    <a:pt x="490" y="256"/>
                  </a:lnTo>
                  <a:lnTo>
                    <a:pt x="476" y="248"/>
                  </a:lnTo>
                  <a:lnTo>
                    <a:pt x="460" y="242"/>
                  </a:lnTo>
                  <a:lnTo>
                    <a:pt x="444" y="238"/>
                  </a:lnTo>
                  <a:lnTo>
                    <a:pt x="426" y="236"/>
                  </a:lnTo>
                  <a:lnTo>
                    <a:pt x="410" y="236"/>
                  </a:lnTo>
                  <a:lnTo>
                    <a:pt x="392" y="236"/>
                  </a:lnTo>
                  <a:lnTo>
                    <a:pt x="376" y="238"/>
                  </a:lnTo>
                  <a:lnTo>
                    <a:pt x="360" y="242"/>
                  </a:lnTo>
                  <a:lnTo>
                    <a:pt x="344" y="248"/>
                  </a:lnTo>
                  <a:lnTo>
                    <a:pt x="328" y="256"/>
                  </a:lnTo>
                  <a:lnTo>
                    <a:pt x="314" y="264"/>
                  </a:lnTo>
                  <a:lnTo>
                    <a:pt x="300" y="274"/>
                  </a:lnTo>
                  <a:lnTo>
                    <a:pt x="286" y="286"/>
                  </a:lnTo>
                  <a:lnTo>
                    <a:pt x="286" y="286"/>
                  </a:lnTo>
                  <a:lnTo>
                    <a:pt x="276" y="298"/>
                  </a:lnTo>
                  <a:lnTo>
                    <a:pt x="264" y="312"/>
                  </a:lnTo>
                  <a:lnTo>
                    <a:pt x="256" y="326"/>
                  </a:lnTo>
                  <a:lnTo>
                    <a:pt x="248" y="342"/>
                  </a:lnTo>
                  <a:lnTo>
                    <a:pt x="244" y="358"/>
                  </a:lnTo>
                  <a:lnTo>
                    <a:pt x="238" y="374"/>
                  </a:lnTo>
                  <a:lnTo>
                    <a:pt x="236" y="392"/>
                  </a:lnTo>
                  <a:lnTo>
                    <a:pt x="236" y="410"/>
                  </a:lnTo>
                  <a:lnTo>
                    <a:pt x="236" y="410"/>
                  </a:lnTo>
                  <a:lnTo>
                    <a:pt x="236" y="428"/>
                  </a:lnTo>
                  <a:lnTo>
                    <a:pt x="238" y="444"/>
                  </a:lnTo>
                  <a:lnTo>
                    <a:pt x="244" y="462"/>
                  </a:lnTo>
                  <a:lnTo>
                    <a:pt x="248" y="478"/>
                  </a:lnTo>
                  <a:lnTo>
                    <a:pt x="256" y="492"/>
                  </a:lnTo>
                  <a:lnTo>
                    <a:pt x="264" y="508"/>
                  </a:lnTo>
                  <a:lnTo>
                    <a:pt x="276" y="520"/>
                  </a:lnTo>
                  <a:lnTo>
                    <a:pt x="286" y="532"/>
                  </a:lnTo>
                  <a:lnTo>
                    <a:pt x="286" y="532"/>
                  </a:lnTo>
                  <a:close/>
                  <a:moveTo>
                    <a:pt x="310" y="510"/>
                  </a:moveTo>
                  <a:lnTo>
                    <a:pt x="310" y="510"/>
                  </a:lnTo>
                  <a:lnTo>
                    <a:pt x="300" y="500"/>
                  </a:lnTo>
                  <a:lnTo>
                    <a:pt x="292" y="488"/>
                  </a:lnTo>
                  <a:lnTo>
                    <a:pt x="284" y="478"/>
                  </a:lnTo>
                  <a:lnTo>
                    <a:pt x="278" y="464"/>
                  </a:lnTo>
                  <a:lnTo>
                    <a:pt x="274" y="452"/>
                  </a:lnTo>
                  <a:lnTo>
                    <a:pt x="270" y="438"/>
                  </a:lnTo>
                  <a:lnTo>
                    <a:pt x="268" y="424"/>
                  </a:lnTo>
                  <a:lnTo>
                    <a:pt x="268" y="410"/>
                  </a:lnTo>
                  <a:lnTo>
                    <a:pt x="268" y="410"/>
                  </a:lnTo>
                  <a:lnTo>
                    <a:pt x="268" y="394"/>
                  </a:lnTo>
                  <a:lnTo>
                    <a:pt x="270" y="380"/>
                  </a:lnTo>
                  <a:lnTo>
                    <a:pt x="274" y="368"/>
                  </a:lnTo>
                  <a:lnTo>
                    <a:pt x="278" y="354"/>
                  </a:lnTo>
                  <a:lnTo>
                    <a:pt x="284" y="342"/>
                  </a:lnTo>
                  <a:lnTo>
                    <a:pt x="292" y="330"/>
                  </a:lnTo>
                  <a:lnTo>
                    <a:pt x="300" y="320"/>
                  </a:lnTo>
                  <a:lnTo>
                    <a:pt x="310" y="310"/>
                  </a:lnTo>
                  <a:lnTo>
                    <a:pt x="310" y="310"/>
                  </a:lnTo>
                  <a:lnTo>
                    <a:pt x="320" y="300"/>
                  </a:lnTo>
                  <a:lnTo>
                    <a:pt x="332" y="290"/>
                  </a:lnTo>
                  <a:lnTo>
                    <a:pt x="344" y="284"/>
                  </a:lnTo>
                  <a:lnTo>
                    <a:pt x="356" y="278"/>
                  </a:lnTo>
                  <a:lnTo>
                    <a:pt x="370" y="274"/>
                  </a:lnTo>
                  <a:lnTo>
                    <a:pt x="382" y="270"/>
                  </a:lnTo>
                  <a:lnTo>
                    <a:pt x="396" y="268"/>
                  </a:lnTo>
                  <a:lnTo>
                    <a:pt x="410" y="268"/>
                  </a:lnTo>
                  <a:lnTo>
                    <a:pt x="424" y="268"/>
                  </a:lnTo>
                  <a:lnTo>
                    <a:pt x="436" y="270"/>
                  </a:lnTo>
                  <a:lnTo>
                    <a:pt x="450" y="274"/>
                  </a:lnTo>
                  <a:lnTo>
                    <a:pt x="464" y="278"/>
                  </a:lnTo>
                  <a:lnTo>
                    <a:pt x="476" y="284"/>
                  </a:lnTo>
                  <a:lnTo>
                    <a:pt x="488" y="290"/>
                  </a:lnTo>
                  <a:lnTo>
                    <a:pt x="500" y="300"/>
                  </a:lnTo>
                  <a:lnTo>
                    <a:pt x="510" y="310"/>
                  </a:lnTo>
                  <a:lnTo>
                    <a:pt x="510" y="310"/>
                  </a:lnTo>
                  <a:lnTo>
                    <a:pt x="520" y="320"/>
                  </a:lnTo>
                  <a:lnTo>
                    <a:pt x="528" y="330"/>
                  </a:lnTo>
                  <a:lnTo>
                    <a:pt x="534" y="342"/>
                  </a:lnTo>
                  <a:lnTo>
                    <a:pt x="540" y="354"/>
                  </a:lnTo>
                  <a:lnTo>
                    <a:pt x="546" y="368"/>
                  </a:lnTo>
                  <a:lnTo>
                    <a:pt x="548" y="380"/>
                  </a:lnTo>
                  <a:lnTo>
                    <a:pt x="552" y="394"/>
                  </a:lnTo>
                  <a:lnTo>
                    <a:pt x="552" y="410"/>
                  </a:lnTo>
                  <a:lnTo>
                    <a:pt x="552" y="410"/>
                  </a:lnTo>
                  <a:lnTo>
                    <a:pt x="552" y="424"/>
                  </a:lnTo>
                  <a:lnTo>
                    <a:pt x="548" y="438"/>
                  </a:lnTo>
                  <a:lnTo>
                    <a:pt x="546" y="452"/>
                  </a:lnTo>
                  <a:lnTo>
                    <a:pt x="540" y="464"/>
                  </a:lnTo>
                  <a:lnTo>
                    <a:pt x="534" y="478"/>
                  </a:lnTo>
                  <a:lnTo>
                    <a:pt x="528" y="488"/>
                  </a:lnTo>
                  <a:lnTo>
                    <a:pt x="520" y="500"/>
                  </a:lnTo>
                  <a:lnTo>
                    <a:pt x="510" y="510"/>
                  </a:lnTo>
                  <a:lnTo>
                    <a:pt x="510" y="510"/>
                  </a:lnTo>
                  <a:lnTo>
                    <a:pt x="500" y="520"/>
                  </a:lnTo>
                  <a:lnTo>
                    <a:pt x="488" y="528"/>
                  </a:lnTo>
                  <a:lnTo>
                    <a:pt x="476" y="536"/>
                  </a:lnTo>
                  <a:lnTo>
                    <a:pt x="464" y="542"/>
                  </a:lnTo>
                  <a:lnTo>
                    <a:pt x="450" y="546"/>
                  </a:lnTo>
                  <a:lnTo>
                    <a:pt x="436" y="548"/>
                  </a:lnTo>
                  <a:lnTo>
                    <a:pt x="424" y="550"/>
                  </a:lnTo>
                  <a:lnTo>
                    <a:pt x="410" y="552"/>
                  </a:lnTo>
                  <a:lnTo>
                    <a:pt x="396" y="550"/>
                  </a:lnTo>
                  <a:lnTo>
                    <a:pt x="382" y="548"/>
                  </a:lnTo>
                  <a:lnTo>
                    <a:pt x="370" y="546"/>
                  </a:lnTo>
                  <a:lnTo>
                    <a:pt x="356" y="542"/>
                  </a:lnTo>
                  <a:lnTo>
                    <a:pt x="344" y="536"/>
                  </a:lnTo>
                  <a:lnTo>
                    <a:pt x="332" y="528"/>
                  </a:lnTo>
                  <a:lnTo>
                    <a:pt x="320" y="520"/>
                  </a:lnTo>
                  <a:lnTo>
                    <a:pt x="310" y="510"/>
                  </a:lnTo>
                  <a:lnTo>
                    <a:pt x="310" y="510"/>
                  </a:lnTo>
                  <a:close/>
                  <a:moveTo>
                    <a:pt x="332" y="486"/>
                  </a:moveTo>
                  <a:lnTo>
                    <a:pt x="332" y="486"/>
                  </a:lnTo>
                  <a:lnTo>
                    <a:pt x="350" y="500"/>
                  </a:lnTo>
                  <a:lnTo>
                    <a:pt x="368" y="510"/>
                  </a:lnTo>
                  <a:lnTo>
                    <a:pt x="388" y="516"/>
                  </a:lnTo>
                  <a:lnTo>
                    <a:pt x="410" y="518"/>
                  </a:lnTo>
                  <a:lnTo>
                    <a:pt x="430" y="516"/>
                  </a:lnTo>
                  <a:lnTo>
                    <a:pt x="450" y="510"/>
                  </a:lnTo>
                  <a:lnTo>
                    <a:pt x="470" y="500"/>
                  </a:lnTo>
                  <a:lnTo>
                    <a:pt x="486" y="486"/>
                  </a:lnTo>
                  <a:lnTo>
                    <a:pt x="486" y="486"/>
                  </a:lnTo>
                  <a:lnTo>
                    <a:pt x="500" y="470"/>
                  </a:lnTo>
                  <a:lnTo>
                    <a:pt x="510" y="452"/>
                  </a:lnTo>
                  <a:lnTo>
                    <a:pt x="516" y="432"/>
                  </a:lnTo>
                  <a:lnTo>
                    <a:pt x="518" y="410"/>
                  </a:lnTo>
                  <a:lnTo>
                    <a:pt x="518" y="410"/>
                  </a:lnTo>
                  <a:lnTo>
                    <a:pt x="516" y="388"/>
                  </a:lnTo>
                  <a:lnTo>
                    <a:pt x="510" y="368"/>
                  </a:lnTo>
                  <a:lnTo>
                    <a:pt x="500" y="348"/>
                  </a:lnTo>
                  <a:lnTo>
                    <a:pt x="486" y="332"/>
                  </a:lnTo>
                  <a:lnTo>
                    <a:pt x="486" y="332"/>
                  </a:lnTo>
                  <a:lnTo>
                    <a:pt x="470" y="318"/>
                  </a:lnTo>
                  <a:lnTo>
                    <a:pt x="450" y="308"/>
                  </a:lnTo>
                  <a:lnTo>
                    <a:pt x="430" y="302"/>
                  </a:lnTo>
                  <a:lnTo>
                    <a:pt x="410" y="302"/>
                  </a:lnTo>
                  <a:lnTo>
                    <a:pt x="388" y="302"/>
                  </a:lnTo>
                  <a:lnTo>
                    <a:pt x="368" y="308"/>
                  </a:lnTo>
                  <a:lnTo>
                    <a:pt x="350" y="318"/>
                  </a:lnTo>
                  <a:lnTo>
                    <a:pt x="332" y="332"/>
                  </a:lnTo>
                  <a:lnTo>
                    <a:pt x="332" y="332"/>
                  </a:lnTo>
                  <a:lnTo>
                    <a:pt x="320" y="348"/>
                  </a:lnTo>
                  <a:lnTo>
                    <a:pt x="310" y="368"/>
                  </a:lnTo>
                  <a:lnTo>
                    <a:pt x="304" y="388"/>
                  </a:lnTo>
                  <a:lnTo>
                    <a:pt x="300" y="410"/>
                  </a:lnTo>
                  <a:lnTo>
                    <a:pt x="300" y="410"/>
                  </a:lnTo>
                  <a:lnTo>
                    <a:pt x="304" y="432"/>
                  </a:lnTo>
                  <a:lnTo>
                    <a:pt x="310" y="452"/>
                  </a:lnTo>
                  <a:lnTo>
                    <a:pt x="320" y="470"/>
                  </a:lnTo>
                  <a:lnTo>
                    <a:pt x="332" y="486"/>
                  </a:lnTo>
                  <a:lnTo>
                    <a:pt x="332" y="486"/>
                  </a:lnTo>
                  <a:close/>
                  <a:moveTo>
                    <a:pt x="348" y="470"/>
                  </a:moveTo>
                  <a:lnTo>
                    <a:pt x="348" y="470"/>
                  </a:lnTo>
                  <a:lnTo>
                    <a:pt x="338" y="458"/>
                  </a:lnTo>
                  <a:lnTo>
                    <a:pt x="330" y="444"/>
                  </a:lnTo>
                  <a:lnTo>
                    <a:pt x="324" y="426"/>
                  </a:lnTo>
                  <a:lnTo>
                    <a:pt x="322" y="410"/>
                  </a:lnTo>
                  <a:lnTo>
                    <a:pt x="322" y="410"/>
                  </a:lnTo>
                  <a:lnTo>
                    <a:pt x="324" y="392"/>
                  </a:lnTo>
                  <a:lnTo>
                    <a:pt x="330" y="376"/>
                  </a:lnTo>
                  <a:lnTo>
                    <a:pt x="338" y="362"/>
                  </a:lnTo>
                  <a:lnTo>
                    <a:pt x="348" y="348"/>
                  </a:lnTo>
                  <a:lnTo>
                    <a:pt x="348" y="348"/>
                  </a:lnTo>
                  <a:lnTo>
                    <a:pt x="362" y="338"/>
                  </a:lnTo>
                  <a:lnTo>
                    <a:pt x="376" y="330"/>
                  </a:lnTo>
                  <a:lnTo>
                    <a:pt x="394" y="324"/>
                  </a:lnTo>
                  <a:lnTo>
                    <a:pt x="410" y="322"/>
                  </a:lnTo>
                  <a:lnTo>
                    <a:pt x="426" y="324"/>
                  </a:lnTo>
                  <a:lnTo>
                    <a:pt x="442" y="330"/>
                  </a:lnTo>
                  <a:lnTo>
                    <a:pt x="458" y="338"/>
                  </a:lnTo>
                  <a:lnTo>
                    <a:pt x="470" y="348"/>
                  </a:lnTo>
                  <a:lnTo>
                    <a:pt x="470" y="348"/>
                  </a:lnTo>
                  <a:lnTo>
                    <a:pt x="482" y="362"/>
                  </a:lnTo>
                  <a:lnTo>
                    <a:pt x="490" y="376"/>
                  </a:lnTo>
                  <a:lnTo>
                    <a:pt x="494" y="392"/>
                  </a:lnTo>
                  <a:lnTo>
                    <a:pt x="496" y="410"/>
                  </a:lnTo>
                  <a:lnTo>
                    <a:pt x="496" y="410"/>
                  </a:lnTo>
                  <a:lnTo>
                    <a:pt x="494" y="426"/>
                  </a:lnTo>
                  <a:lnTo>
                    <a:pt x="490" y="444"/>
                  </a:lnTo>
                  <a:lnTo>
                    <a:pt x="482" y="458"/>
                  </a:lnTo>
                  <a:lnTo>
                    <a:pt x="470" y="470"/>
                  </a:lnTo>
                  <a:lnTo>
                    <a:pt x="470" y="470"/>
                  </a:lnTo>
                  <a:lnTo>
                    <a:pt x="458" y="482"/>
                  </a:lnTo>
                  <a:lnTo>
                    <a:pt x="442" y="490"/>
                  </a:lnTo>
                  <a:lnTo>
                    <a:pt x="426" y="494"/>
                  </a:lnTo>
                  <a:lnTo>
                    <a:pt x="410" y="496"/>
                  </a:lnTo>
                  <a:lnTo>
                    <a:pt x="394" y="494"/>
                  </a:lnTo>
                  <a:lnTo>
                    <a:pt x="376" y="490"/>
                  </a:lnTo>
                  <a:lnTo>
                    <a:pt x="362" y="482"/>
                  </a:lnTo>
                  <a:lnTo>
                    <a:pt x="348" y="470"/>
                  </a:lnTo>
                  <a:lnTo>
                    <a:pt x="348" y="470"/>
                  </a:lnTo>
                  <a:close/>
                  <a:moveTo>
                    <a:pt x="362" y="456"/>
                  </a:moveTo>
                  <a:lnTo>
                    <a:pt x="362" y="456"/>
                  </a:lnTo>
                  <a:lnTo>
                    <a:pt x="374" y="464"/>
                  </a:lnTo>
                  <a:lnTo>
                    <a:pt x="384" y="470"/>
                  </a:lnTo>
                  <a:lnTo>
                    <a:pt x="396" y="474"/>
                  </a:lnTo>
                  <a:lnTo>
                    <a:pt x="410" y="476"/>
                  </a:lnTo>
                  <a:lnTo>
                    <a:pt x="422" y="474"/>
                  </a:lnTo>
                  <a:lnTo>
                    <a:pt x="434" y="470"/>
                  </a:lnTo>
                  <a:lnTo>
                    <a:pt x="446" y="464"/>
                  </a:lnTo>
                  <a:lnTo>
                    <a:pt x="456" y="456"/>
                  </a:lnTo>
                  <a:lnTo>
                    <a:pt x="456" y="456"/>
                  </a:lnTo>
                  <a:lnTo>
                    <a:pt x="464" y="446"/>
                  </a:lnTo>
                  <a:lnTo>
                    <a:pt x="470" y="436"/>
                  </a:lnTo>
                  <a:lnTo>
                    <a:pt x="474" y="422"/>
                  </a:lnTo>
                  <a:lnTo>
                    <a:pt x="476" y="410"/>
                  </a:lnTo>
                  <a:lnTo>
                    <a:pt x="476" y="410"/>
                  </a:lnTo>
                  <a:lnTo>
                    <a:pt x="474" y="396"/>
                  </a:lnTo>
                  <a:lnTo>
                    <a:pt x="470" y="384"/>
                  </a:lnTo>
                  <a:lnTo>
                    <a:pt x="464" y="372"/>
                  </a:lnTo>
                  <a:lnTo>
                    <a:pt x="456" y="362"/>
                  </a:lnTo>
                  <a:lnTo>
                    <a:pt x="456" y="362"/>
                  </a:lnTo>
                  <a:lnTo>
                    <a:pt x="446" y="354"/>
                  </a:lnTo>
                  <a:lnTo>
                    <a:pt x="434" y="348"/>
                  </a:lnTo>
                  <a:lnTo>
                    <a:pt x="422" y="344"/>
                  </a:lnTo>
                  <a:lnTo>
                    <a:pt x="410" y="344"/>
                  </a:lnTo>
                  <a:lnTo>
                    <a:pt x="396" y="344"/>
                  </a:lnTo>
                  <a:lnTo>
                    <a:pt x="384" y="348"/>
                  </a:lnTo>
                  <a:lnTo>
                    <a:pt x="374" y="354"/>
                  </a:lnTo>
                  <a:lnTo>
                    <a:pt x="362" y="362"/>
                  </a:lnTo>
                  <a:lnTo>
                    <a:pt x="362" y="362"/>
                  </a:lnTo>
                  <a:lnTo>
                    <a:pt x="354" y="372"/>
                  </a:lnTo>
                  <a:lnTo>
                    <a:pt x="348" y="384"/>
                  </a:lnTo>
                  <a:lnTo>
                    <a:pt x="344" y="396"/>
                  </a:lnTo>
                  <a:lnTo>
                    <a:pt x="344" y="410"/>
                  </a:lnTo>
                  <a:lnTo>
                    <a:pt x="344" y="410"/>
                  </a:lnTo>
                  <a:lnTo>
                    <a:pt x="344" y="422"/>
                  </a:lnTo>
                  <a:lnTo>
                    <a:pt x="348" y="436"/>
                  </a:lnTo>
                  <a:lnTo>
                    <a:pt x="354" y="446"/>
                  </a:lnTo>
                  <a:lnTo>
                    <a:pt x="362" y="456"/>
                  </a:lnTo>
                  <a:lnTo>
                    <a:pt x="362" y="456"/>
                  </a:lnTo>
                  <a:close/>
                  <a:moveTo>
                    <a:pt x="220" y="598"/>
                  </a:moveTo>
                  <a:lnTo>
                    <a:pt x="220" y="598"/>
                  </a:lnTo>
                  <a:lnTo>
                    <a:pt x="242" y="616"/>
                  </a:lnTo>
                  <a:lnTo>
                    <a:pt x="262" y="632"/>
                  </a:lnTo>
                  <a:lnTo>
                    <a:pt x="286" y="646"/>
                  </a:lnTo>
                  <a:lnTo>
                    <a:pt x="310" y="656"/>
                  </a:lnTo>
                  <a:lnTo>
                    <a:pt x="334" y="666"/>
                  </a:lnTo>
                  <a:lnTo>
                    <a:pt x="358" y="672"/>
                  </a:lnTo>
                  <a:lnTo>
                    <a:pt x="384" y="674"/>
                  </a:lnTo>
                  <a:lnTo>
                    <a:pt x="410" y="676"/>
                  </a:lnTo>
                  <a:lnTo>
                    <a:pt x="436" y="674"/>
                  </a:lnTo>
                  <a:lnTo>
                    <a:pt x="460" y="672"/>
                  </a:lnTo>
                  <a:lnTo>
                    <a:pt x="486" y="666"/>
                  </a:lnTo>
                  <a:lnTo>
                    <a:pt x="510" y="656"/>
                  </a:lnTo>
                  <a:lnTo>
                    <a:pt x="534" y="646"/>
                  </a:lnTo>
                  <a:lnTo>
                    <a:pt x="556" y="632"/>
                  </a:lnTo>
                  <a:lnTo>
                    <a:pt x="578" y="616"/>
                  </a:lnTo>
                  <a:lnTo>
                    <a:pt x="598" y="598"/>
                  </a:lnTo>
                  <a:lnTo>
                    <a:pt x="598" y="598"/>
                  </a:lnTo>
                  <a:lnTo>
                    <a:pt x="616" y="578"/>
                  </a:lnTo>
                  <a:lnTo>
                    <a:pt x="632" y="556"/>
                  </a:lnTo>
                  <a:lnTo>
                    <a:pt x="646" y="534"/>
                  </a:lnTo>
                  <a:lnTo>
                    <a:pt x="656" y="510"/>
                  </a:lnTo>
                  <a:lnTo>
                    <a:pt x="666" y="486"/>
                  </a:lnTo>
                  <a:lnTo>
                    <a:pt x="672" y="460"/>
                  </a:lnTo>
                  <a:lnTo>
                    <a:pt x="674" y="436"/>
                  </a:lnTo>
                  <a:lnTo>
                    <a:pt x="676" y="410"/>
                  </a:lnTo>
                  <a:lnTo>
                    <a:pt x="674" y="384"/>
                  </a:lnTo>
                  <a:lnTo>
                    <a:pt x="672" y="358"/>
                  </a:lnTo>
                  <a:lnTo>
                    <a:pt x="666" y="334"/>
                  </a:lnTo>
                  <a:lnTo>
                    <a:pt x="656" y="308"/>
                  </a:lnTo>
                  <a:lnTo>
                    <a:pt x="646" y="286"/>
                  </a:lnTo>
                  <a:lnTo>
                    <a:pt x="632" y="262"/>
                  </a:lnTo>
                  <a:lnTo>
                    <a:pt x="616" y="240"/>
                  </a:lnTo>
                  <a:lnTo>
                    <a:pt x="598" y="220"/>
                  </a:lnTo>
                  <a:lnTo>
                    <a:pt x="598" y="220"/>
                  </a:lnTo>
                  <a:lnTo>
                    <a:pt x="578" y="202"/>
                  </a:lnTo>
                  <a:lnTo>
                    <a:pt x="556" y="186"/>
                  </a:lnTo>
                  <a:lnTo>
                    <a:pt x="534" y="174"/>
                  </a:lnTo>
                  <a:lnTo>
                    <a:pt x="510" y="162"/>
                  </a:lnTo>
                  <a:lnTo>
                    <a:pt x="486" y="154"/>
                  </a:lnTo>
                  <a:lnTo>
                    <a:pt x="460" y="148"/>
                  </a:lnTo>
                  <a:lnTo>
                    <a:pt x="436" y="144"/>
                  </a:lnTo>
                  <a:lnTo>
                    <a:pt x="410" y="144"/>
                  </a:lnTo>
                  <a:lnTo>
                    <a:pt x="384" y="144"/>
                  </a:lnTo>
                  <a:lnTo>
                    <a:pt x="358" y="148"/>
                  </a:lnTo>
                  <a:lnTo>
                    <a:pt x="334" y="154"/>
                  </a:lnTo>
                  <a:lnTo>
                    <a:pt x="310" y="162"/>
                  </a:lnTo>
                  <a:lnTo>
                    <a:pt x="286" y="174"/>
                  </a:lnTo>
                  <a:lnTo>
                    <a:pt x="262" y="186"/>
                  </a:lnTo>
                  <a:lnTo>
                    <a:pt x="242" y="202"/>
                  </a:lnTo>
                  <a:lnTo>
                    <a:pt x="220" y="220"/>
                  </a:lnTo>
                  <a:lnTo>
                    <a:pt x="220" y="220"/>
                  </a:lnTo>
                  <a:lnTo>
                    <a:pt x="202" y="240"/>
                  </a:lnTo>
                  <a:lnTo>
                    <a:pt x="186" y="262"/>
                  </a:lnTo>
                  <a:lnTo>
                    <a:pt x="174" y="286"/>
                  </a:lnTo>
                  <a:lnTo>
                    <a:pt x="162" y="308"/>
                  </a:lnTo>
                  <a:lnTo>
                    <a:pt x="154" y="334"/>
                  </a:lnTo>
                  <a:lnTo>
                    <a:pt x="148" y="358"/>
                  </a:lnTo>
                  <a:lnTo>
                    <a:pt x="144" y="384"/>
                  </a:lnTo>
                  <a:lnTo>
                    <a:pt x="144" y="410"/>
                  </a:lnTo>
                  <a:lnTo>
                    <a:pt x="144" y="436"/>
                  </a:lnTo>
                  <a:lnTo>
                    <a:pt x="148" y="460"/>
                  </a:lnTo>
                  <a:lnTo>
                    <a:pt x="154" y="486"/>
                  </a:lnTo>
                  <a:lnTo>
                    <a:pt x="162" y="510"/>
                  </a:lnTo>
                  <a:lnTo>
                    <a:pt x="174" y="534"/>
                  </a:lnTo>
                  <a:lnTo>
                    <a:pt x="186" y="556"/>
                  </a:lnTo>
                  <a:lnTo>
                    <a:pt x="202" y="578"/>
                  </a:lnTo>
                  <a:lnTo>
                    <a:pt x="220" y="598"/>
                  </a:lnTo>
                  <a:lnTo>
                    <a:pt x="220" y="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  <p:sp>
          <p:nvSpPr>
            <p:cNvPr id="34" name="Freeform 59"/>
            <p:cNvSpPr>
              <a:spLocks noEditPoints="1"/>
            </p:cNvSpPr>
            <p:nvPr/>
          </p:nvSpPr>
          <p:spPr bwMode="auto">
            <a:xfrm>
              <a:off x="2684463" y="3255963"/>
              <a:ext cx="466725" cy="1139825"/>
            </a:xfrm>
            <a:custGeom>
              <a:avLst/>
              <a:gdLst>
                <a:gd name="T0" fmla="*/ 220 w 294"/>
                <a:gd name="T1" fmla="*/ 128 h 718"/>
                <a:gd name="T2" fmla="*/ 264 w 294"/>
                <a:gd name="T3" fmla="*/ 142 h 718"/>
                <a:gd name="T4" fmla="*/ 272 w 294"/>
                <a:gd name="T5" fmla="*/ 150 h 718"/>
                <a:gd name="T6" fmla="*/ 282 w 294"/>
                <a:gd name="T7" fmla="*/ 210 h 718"/>
                <a:gd name="T8" fmla="*/ 290 w 294"/>
                <a:gd name="T9" fmla="*/ 318 h 718"/>
                <a:gd name="T10" fmla="*/ 288 w 294"/>
                <a:gd name="T11" fmla="*/ 384 h 718"/>
                <a:gd name="T12" fmla="*/ 284 w 294"/>
                <a:gd name="T13" fmla="*/ 376 h 718"/>
                <a:gd name="T14" fmla="*/ 260 w 294"/>
                <a:gd name="T15" fmla="*/ 380 h 718"/>
                <a:gd name="T16" fmla="*/ 258 w 294"/>
                <a:gd name="T17" fmla="*/ 382 h 718"/>
                <a:gd name="T18" fmla="*/ 256 w 294"/>
                <a:gd name="T19" fmla="*/ 426 h 718"/>
                <a:gd name="T20" fmla="*/ 252 w 294"/>
                <a:gd name="T21" fmla="*/ 522 h 718"/>
                <a:gd name="T22" fmla="*/ 228 w 294"/>
                <a:gd name="T23" fmla="*/ 538 h 718"/>
                <a:gd name="T24" fmla="*/ 192 w 294"/>
                <a:gd name="T25" fmla="*/ 620 h 718"/>
                <a:gd name="T26" fmla="*/ 180 w 294"/>
                <a:gd name="T27" fmla="*/ 688 h 718"/>
                <a:gd name="T28" fmla="*/ 174 w 294"/>
                <a:gd name="T29" fmla="*/ 718 h 718"/>
                <a:gd name="T30" fmla="*/ 152 w 294"/>
                <a:gd name="T31" fmla="*/ 700 h 718"/>
                <a:gd name="T32" fmla="*/ 162 w 294"/>
                <a:gd name="T33" fmla="*/ 642 h 718"/>
                <a:gd name="T34" fmla="*/ 162 w 294"/>
                <a:gd name="T35" fmla="*/ 560 h 718"/>
                <a:gd name="T36" fmla="*/ 160 w 294"/>
                <a:gd name="T37" fmla="*/ 566 h 718"/>
                <a:gd name="T38" fmla="*/ 136 w 294"/>
                <a:gd name="T39" fmla="*/ 604 h 718"/>
                <a:gd name="T40" fmla="*/ 126 w 294"/>
                <a:gd name="T41" fmla="*/ 642 h 718"/>
                <a:gd name="T42" fmla="*/ 102 w 294"/>
                <a:gd name="T43" fmla="*/ 676 h 718"/>
                <a:gd name="T44" fmla="*/ 90 w 294"/>
                <a:gd name="T45" fmla="*/ 646 h 718"/>
                <a:gd name="T46" fmla="*/ 104 w 294"/>
                <a:gd name="T47" fmla="*/ 600 h 718"/>
                <a:gd name="T48" fmla="*/ 110 w 294"/>
                <a:gd name="T49" fmla="*/ 542 h 718"/>
                <a:gd name="T50" fmla="*/ 28 w 294"/>
                <a:gd name="T51" fmla="*/ 548 h 718"/>
                <a:gd name="T52" fmla="*/ 2 w 294"/>
                <a:gd name="T53" fmla="*/ 546 h 718"/>
                <a:gd name="T54" fmla="*/ 18 w 294"/>
                <a:gd name="T55" fmla="*/ 448 h 718"/>
                <a:gd name="T56" fmla="*/ 20 w 294"/>
                <a:gd name="T57" fmla="*/ 440 h 718"/>
                <a:gd name="T58" fmla="*/ 46 w 294"/>
                <a:gd name="T59" fmla="*/ 420 h 718"/>
                <a:gd name="T60" fmla="*/ 48 w 294"/>
                <a:gd name="T61" fmla="*/ 396 h 718"/>
                <a:gd name="T62" fmla="*/ 54 w 294"/>
                <a:gd name="T63" fmla="*/ 380 h 718"/>
                <a:gd name="T64" fmla="*/ 46 w 294"/>
                <a:gd name="T65" fmla="*/ 346 h 718"/>
                <a:gd name="T66" fmla="*/ 44 w 294"/>
                <a:gd name="T67" fmla="*/ 274 h 718"/>
                <a:gd name="T68" fmla="*/ 60 w 294"/>
                <a:gd name="T69" fmla="*/ 194 h 718"/>
                <a:gd name="T70" fmla="*/ 70 w 294"/>
                <a:gd name="T71" fmla="*/ 136 h 718"/>
                <a:gd name="T72" fmla="*/ 128 w 294"/>
                <a:gd name="T73" fmla="*/ 120 h 718"/>
                <a:gd name="T74" fmla="*/ 150 w 294"/>
                <a:gd name="T75" fmla="*/ 90 h 718"/>
                <a:gd name="T76" fmla="*/ 136 w 294"/>
                <a:gd name="T77" fmla="*/ 56 h 718"/>
                <a:gd name="T78" fmla="*/ 146 w 294"/>
                <a:gd name="T79" fmla="*/ 26 h 718"/>
                <a:gd name="T80" fmla="*/ 192 w 294"/>
                <a:gd name="T81" fmla="*/ 2 h 718"/>
                <a:gd name="T82" fmla="*/ 214 w 294"/>
                <a:gd name="T83" fmla="*/ 34 h 718"/>
                <a:gd name="T84" fmla="*/ 206 w 294"/>
                <a:gd name="T85" fmla="*/ 82 h 718"/>
                <a:gd name="T86" fmla="*/ 196 w 294"/>
                <a:gd name="T87" fmla="*/ 92 h 718"/>
                <a:gd name="T88" fmla="*/ 286 w 294"/>
                <a:gd name="T89" fmla="*/ 394 h 718"/>
                <a:gd name="T90" fmla="*/ 290 w 294"/>
                <a:gd name="T91" fmla="*/ 426 h 718"/>
                <a:gd name="T92" fmla="*/ 264 w 294"/>
                <a:gd name="T93" fmla="*/ 442 h 718"/>
                <a:gd name="T94" fmla="*/ 260 w 294"/>
                <a:gd name="T95" fmla="*/ 432 h 718"/>
                <a:gd name="T96" fmla="*/ 260 w 294"/>
                <a:gd name="T97" fmla="*/ 424 h 718"/>
                <a:gd name="T98" fmla="*/ 262 w 294"/>
                <a:gd name="T99" fmla="*/ 420 h 718"/>
                <a:gd name="T100" fmla="*/ 264 w 294"/>
                <a:gd name="T101" fmla="*/ 402 h 718"/>
                <a:gd name="T102" fmla="*/ 286 w 294"/>
                <a:gd name="T103" fmla="*/ 384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4" h="718">
                  <a:moveTo>
                    <a:pt x="194" y="106"/>
                  </a:moveTo>
                  <a:lnTo>
                    <a:pt x="194" y="106"/>
                  </a:lnTo>
                  <a:lnTo>
                    <a:pt x="202" y="108"/>
                  </a:lnTo>
                  <a:lnTo>
                    <a:pt x="210" y="114"/>
                  </a:lnTo>
                  <a:lnTo>
                    <a:pt x="220" y="128"/>
                  </a:lnTo>
                  <a:lnTo>
                    <a:pt x="220" y="128"/>
                  </a:lnTo>
                  <a:lnTo>
                    <a:pt x="232" y="128"/>
                  </a:lnTo>
                  <a:lnTo>
                    <a:pt x="246" y="132"/>
                  </a:lnTo>
                  <a:lnTo>
                    <a:pt x="258" y="138"/>
                  </a:lnTo>
                  <a:lnTo>
                    <a:pt x="264" y="142"/>
                  </a:lnTo>
                  <a:lnTo>
                    <a:pt x="264" y="142"/>
                  </a:lnTo>
                  <a:lnTo>
                    <a:pt x="268" y="142"/>
                  </a:lnTo>
                  <a:lnTo>
                    <a:pt x="270" y="144"/>
                  </a:lnTo>
                  <a:lnTo>
                    <a:pt x="272" y="146"/>
                  </a:lnTo>
                  <a:lnTo>
                    <a:pt x="272" y="150"/>
                  </a:lnTo>
                  <a:lnTo>
                    <a:pt x="272" y="160"/>
                  </a:lnTo>
                  <a:lnTo>
                    <a:pt x="274" y="170"/>
                  </a:lnTo>
                  <a:lnTo>
                    <a:pt x="274" y="170"/>
                  </a:lnTo>
                  <a:lnTo>
                    <a:pt x="278" y="190"/>
                  </a:lnTo>
                  <a:lnTo>
                    <a:pt x="282" y="210"/>
                  </a:lnTo>
                  <a:lnTo>
                    <a:pt x="284" y="246"/>
                  </a:lnTo>
                  <a:lnTo>
                    <a:pt x="284" y="276"/>
                  </a:lnTo>
                  <a:lnTo>
                    <a:pt x="286" y="302"/>
                  </a:lnTo>
                  <a:lnTo>
                    <a:pt x="286" y="302"/>
                  </a:lnTo>
                  <a:lnTo>
                    <a:pt x="290" y="318"/>
                  </a:lnTo>
                  <a:lnTo>
                    <a:pt x="294" y="346"/>
                  </a:lnTo>
                  <a:lnTo>
                    <a:pt x="294" y="360"/>
                  </a:lnTo>
                  <a:lnTo>
                    <a:pt x="294" y="372"/>
                  </a:lnTo>
                  <a:lnTo>
                    <a:pt x="292" y="382"/>
                  </a:lnTo>
                  <a:lnTo>
                    <a:pt x="288" y="384"/>
                  </a:lnTo>
                  <a:lnTo>
                    <a:pt x="286" y="384"/>
                  </a:lnTo>
                  <a:lnTo>
                    <a:pt x="286" y="384"/>
                  </a:lnTo>
                  <a:lnTo>
                    <a:pt x="288" y="380"/>
                  </a:lnTo>
                  <a:lnTo>
                    <a:pt x="288" y="378"/>
                  </a:lnTo>
                  <a:lnTo>
                    <a:pt x="284" y="376"/>
                  </a:lnTo>
                  <a:lnTo>
                    <a:pt x="278" y="376"/>
                  </a:lnTo>
                  <a:lnTo>
                    <a:pt x="266" y="378"/>
                  </a:lnTo>
                  <a:lnTo>
                    <a:pt x="262" y="378"/>
                  </a:lnTo>
                  <a:lnTo>
                    <a:pt x="260" y="380"/>
                  </a:lnTo>
                  <a:lnTo>
                    <a:pt x="260" y="380"/>
                  </a:lnTo>
                  <a:lnTo>
                    <a:pt x="264" y="386"/>
                  </a:lnTo>
                  <a:lnTo>
                    <a:pt x="264" y="386"/>
                  </a:lnTo>
                  <a:lnTo>
                    <a:pt x="260" y="384"/>
                  </a:lnTo>
                  <a:lnTo>
                    <a:pt x="258" y="382"/>
                  </a:lnTo>
                  <a:lnTo>
                    <a:pt x="258" y="382"/>
                  </a:lnTo>
                  <a:lnTo>
                    <a:pt x="258" y="406"/>
                  </a:lnTo>
                  <a:lnTo>
                    <a:pt x="260" y="418"/>
                  </a:lnTo>
                  <a:lnTo>
                    <a:pt x="260" y="422"/>
                  </a:lnTo>
                  <a:lnTo>
                    <a:pt x="260" y="426"/>
                  </a:lnTo>
                  <a:lnTo>
                    <a:pt x="256" y="426"/>
                  </a:lnTo>
                  <a:lnTo>
                    <a:pt x="252" y="426"/>
                  </a:lnTo>
                  <a:lnTo>
                    <a:pt x="252" y="426"/>
                  </a:lnTo>
                  <a:lnTo>
                    <a:pt x="254" y="452"/>
                  </a:lnTo>
                  <a:lnTo>
                    <a:pt x="254" y="488"/>
                  </a:lnTo>
                  <a:lnTo>
                    <a:pt x="252" y="522"/>
                  </a:lnTo>
                  <a:lnTo>
                    <a:pt x="248" y="532"/>
                  </a:lnTo>
                  <a:lnTo>
                    <a:pt x="246" y="534"/>
                  </a:lnTo>
                  <a:lnTo>
                    <a:pt x="244" y="536"/>
                  </a:lnTo>
                  <a:lnTo>
                    <a:pt x="244" y="536"/>
                  </a:lnTo>
                  <a:lnTo>
                    <a:pt x="228" y="538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0" y="560"/>
                  </a:lnTo>
                  <a:lnTo>
                    <a:pt x="204" y="582"/>
                  </a:lnTo>
                  <a:lnTo>
                    <a:pt x="192" y="620"/>
                  </a:lnTo>
                  <a:lnTo>
                    <a:pt x="182" y="656"/>
                  </a:lnTo>
                  <a:lnTo>
                    <a:pt x="178" y="670"/>
                  </a:lnTo>
                  <a:lnTo>
                    <a:pt x="180" y="682"/>
                  </a:lnTo>
                  <a:lnTo>
                    <a:pt x="180" y="682"/>
                  </a:lnTo>
                  <a:lnTo>
                    <a:pt x="180" y="688"/>
                  </a:lnTo>
                  <a:lnTo>
                    <a:pt x="182" y="700"/>
                  </a:lnTo>
                  <a:lnTo>
                    <a:pt x="182" y="708"/>
                  </a:lnTo>
                  <a:lnTo>
                    <a:pt x="182" y="712"/>
                  </a:lnTo>
                  <a:lnTo>
                    <a:pt x="180" y="716"/>
                  </a:lnTo>
                  <a:lnTo>
                    <a:pt x="174" y="718"/>
                  </a:lnTo>
                  <a:lnTo>
                    <a:pt x="174" y="718"/>
                  </a:lnTo>
                  <a:lnTo>
                    <a:pt x="162" y="716"/>
                  </a:lnTo>
                  <a:lnTo>
                    <a:pt x="156" y="714"/>
                  </a:lnTo>
                  <a:lnTo>
                    <a:pt x="152" y="708"/>
                  </a:lnTo>
                  <a:lnTo>
                    <a:pt x="152" y="700"/>
                  </a:lnTo>
                  <a:lnTo>
                    <a:pt x="154" y="682"/>
                  </a:lnTo>
                  <a:lnTo>
                    <a:pt x="156" y="672"/>
                  </a:lnTo>
                  <a:lnTo>
                    <a:pt x="156" y="664"/>
                  </a:lnTo>
                  <a:lnTo>
                    <a:pt x="156" y="664"/>
                  </a:lnTo>
                  <a:lnTo>
                    <a:pt x="162" y="642"/>
                  </a:lnTo>
                  <a:lnTo>
                    <a:pt x="164" y="626"/>
                  </a:lnTo>
                  <a:lnTo>
                    <a:pt x="164" y="610"/>
                  </a:lnTo>
                  <a:lnTo>
                    <a:pt x="164" y="598"/>
                  </a:lnTo>
                  <a:lnTo>
                    <a:pt x="162" y="574"/>
                  </a:lnTo>
                  <a:lnTo>
                    <a:pt x="162" y="560"/>
                  </a:lnTo>
                  <a:lnTo>
                    <a:pt x="166" y="546"/>
                  </a:lnTo>
                  <a:lnTo>
                    <a:pt x="166" y="546"/>
                  </a:lnTo>
                  <a:lnTo>
                    <a:pt x="162" y="548"/>
                  </a:lnTo>
                  <a:lnTo>
                    <a:pt x="160" y="554"/>
                  </a:lnTo>
                  <a:lnTo>
                    <a:pt x="160" y="566"/>
                  </a:lnTo>
                  <a:lnTo>
                    <a:pt x="160" y="566"/>
                  </a:lnTo>
                  <a:lnTo>
                    <a:pt x="158" y="572"/>
                  </a:lnTo>
                  <a:lnTo>
                    <a:pt x="156" y="578"/>
                  </a:lnTo>
                  <a:lnTo>
                    <a:pt x="146" y="592"/>
                  </a:lnTo>
                  <a:lnTo>
                    <a:pt x="136" y="604"/>
                  </a:lnTo>
                  <a:lnTo>
                    <a:pt x="132" y="612"/>
                  </a:lnTo>
                  <a:lnTo>
                    <a:pt x="130" y="618"/>
                  </a:lnTo>
                  <a:lnTo>
                    <a:pt x="130" y="618"/>
                  </a:lnTo>
                  <a:lnTo>
                    <a:pt x="128" y="630"/>
                  </a:lnTo>
                  <a:lnTo>
                    <a:pt x="126" y="642"/>
                  </a:lnTo>
                  <a:lnTo>
                    <a:pt x="118" y="664"/>
                  </a:lnTo>
                  <a:lnTo>
                    <a:pt x="118" y="664"/>
                  </a:lnTo>
                  <a:lnTo>
                    <a:pt x="114" y="670"/>
                  </a:lnTo>
                  <a:lnTo>
                    <a:pt x="108" y="674"/>
                  </a:lnTo>
                  <a:lnTo>
                    <a:pt x="102" y="676"/>
                  </a:lnTo>
                  <a:lnTo>
                    <a:pt x="96" y="674"/>
                  </a:lnTo>
                  <a:lnTo>
                    <a:pt x="90" y="670"/>
                  </a:lnTo>
                  <a:lnTo>
                    <a:pt x="86" y="664"/>
                  </a:lnTo>
                  <a:lnTo>
                    <a:pt x="86" y="656"/>
                  </a:lnTo>
                  <a:lnTo>
                    <a:pt x="90" y="646"/>
                  </a:lnTo>
                  <a:lnTo>
                    <a:pt x="90" y="646"/>
                  </a:lnTo>
                  <a:lnTo>
                    <a:pt x="102" y="624"/>
                  </a:lnTo>
                  <a:lnTo>
                    <a:pt x="106" y="616"/>
                  </a:lnTo>
                  <a:lnTo>
                    <a:pt x="104" y="610"/>
                  </a:lnTo>
                  <a:lnTo>
                    <a:pt x="104" y="600"/>
                  </a:lnTo>
                  <a:lnTo>
                    <a:pt x="104" y="600"/>
                  </a:lnTo>
                  <a:lnTo>
                    <a:pt x="106" y="570"/>
                  </a:lnTo>
                  <a:lnTo>
                    <a:pt x="108" y="556"/>
                  </a:lnTo>
                  <a:lnTo>
                    <a:pt x="110" y="542"/>
                  </a:lnTo>
                  <a:lnTo>
                    <a:pt x="110" y="542"/>
                  </a:lnTo>
                  <a:lnTo>
                    <a:pt x="62" y="548"/>
                  </a:lnTo>
                  <a:lnTo>
                    <a:pt x="38" y="552"/>
                  </a:lnTo>
                  <a:lnTo>
                    <a:pt x="32" y="554"/>
                  </a:lnTo>
                  <a:lnTo>
                    <a:pt x="28" y="552"/>
                  </a:lnTo>
                  <a:lnTo>
                    <a:pt x="28" y="548"/>
                  </a:lnTo>
                  <a:lnTo>
                    <a:pt x="26" y="544"/>
                  </a:lnTo>
                  <a:lnTo>
                    <a:pt x="26" y="544"/>
                  </a:lnTo>
                  <a:lnTo>
                    <a:pt x="14" y="544"/>
                  </a:lnTo>
                  <a:lnTo>
                    <a:pt x="6" y="546"/>
                  </a:lnTo>
                  <a:lnTo>
                    <a:pt x="2" y="546"/>
                  </a:lnTo>
                  <a:lnTo>
                    <a:pt x="0" y="542"/>
                  </a:lnTo>
                  <a:lnTo>
                    <a:pt x="4" y="516"/>
                  </a:lnTo>
                  <a:lnTo>
                    <a:pt x="18" y="448"/>
                  </a:lnTo>
                  <a:lnTo>
                    <a:pt x="18" y="448"/>
                  </a:lnTo>
                  <a:lnTo>
                    <a:pt x="18" y="448"/>
                  </a:lnTo>
                  <a:lnTo>
                    <a:pt x="18" y="448"/>
                  </a:lnTo>
                  <a:lnTo>
                    <a:pt x="18" y="440"/>
                  </a:lnTo>
                  <a:lnTo>
                    <a:pt x="18" y="440"/>
                  </a:lnTo>
                  <a:lnTo>
                    <a:pt x="20" y="440"/>
                  </a:lnTo>
                  <a:lnTo>
                    <a:pt x="20" y="440"/>
                  </a:lnTo>
                  <a:lnTo>
                    <a:pt x="24" y="432"/>
                  </a:lnTo>
                  <a:lnTo>
                    <a:pt x="28" y="428"/>
                  </a:lnTo>
                  <a:lnTo>
                    <a:pt x="34" y="424"/>
                  </a:lnTo>
                  <a:lnTo>
                    <a:pt x="46" y="420"/>
                  </a:lnTo>
                  <a:lnTo>
                    <a:pt x="46" y="420"/>
                  </a:lnTo>
                  <a:lnTo>
                    <a:pt x="48" y="410"/>
                  </a:lnTo>
                  <a:lnTo>
                    <a:pt x="50" y="404"/>
                  </a:lnTo>
                  <a:lnTo>
                    <a:pt x="50" y="402"/>
                  </a:lnTo>
                  <a:lnTo>
                    <a:pt x="50" y="402"/>
                  </a:lnTo>
                  <a:lnTo>
                    <a:pt x="48" y="396"/>
                  </a:lnTo>
                  <a:lnTo>
                    <a:pt x="48" y="388"/>
                  </a:lnTo>
                  <a:lnTo>
                    <a:pt x="48" y="382"/>
                  </a:lnTo>
                  <a:lnTo>
                    <a:pt x="50" y="380"/>
                  </a:lnTo>
                  <a:lnTo>
                    <a:pt x="54" y="380"/>
                  </a:lnTo>
                  <a:lnTo>
                    <a:pt x="54" y="380"/>
                  </a:lnTo>
                  <a:lnTo>
                    <a:pt x="52" y="376"/>
                  </a:lnTo>
                  <a:lnTo>
                    <a:pt x="52" y="376"/>
                  </a:lnTo>
                  <a:lnTo>
                    <a:pt x="48" y="370"/>
                  </a:lnTo>
                  <a:lnTo>
                    <a:pt x="48" y="364"/>
                  </a:lnTo>
                  <a:lnTo>
                    <a:pt x="46" y="346"/>
                  </a:lnTo>
                  <a:lnTo>
                    <a:pt x="48" y="326"/>
                  </a:lnTo>
                  <a:lnTo>
                    <a:pt x="46" y="306"/>
                  </a:lnTo>
                  <a:lnTo>
                    <a:pt x="46" y="306"/>
                  </a:lnTo>
                  <a:lnTo>
                    <a:pt x="44" y="290"/>
                  </a:lnTo>
                  <a:lnTo>
                    <a:pt x="44" y="274"/>
                  </a:lnTo>
                  <a:lnTo>
                    <a:pt x="44" y="260"/>
                  </a:lnTo>
                  <a:lnTo>
                    <a:pt x="46" y="246"/>
                  </a:lnTo>
                  <a:lnTo>
                    <a:pt x="52" y="220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62" y="178"/>
                  </a:lnTo>
                  <a:lnTo>
                    <a:pt x="66" y="164"/>
                  </a:lnTo>
                  <a:lnTo>
                    <a:pt x="68" y="152"/>
                  </a:lnTo>
                  <a:lnTo>
                    <a:pt x="70" y="136"/>
                  </a:lnTo>
                  <a:lnTo>
                    <a:pt x="70" y="136"/>
                  </a:lnTo>
                  <a:lnTo>
                    <a:pt x="74" y="134"/>
                  </a:lnTo>
                  <a:lnTo>
                    <a:pt x="80" y="132"/>
                  </a:lnTo>
                  <a:lnTo>
                    <a:pt x="102" y="128"/>
                  </a:lnTo>
                  <a:lnTo>
                    <a:pt x="114" y="124"/>
                  </a:lnTo>
                  <a:lnTo>
                    <a:pt x="128" y="120"/>
                  </a:lnTo>
                  <a:lnTo>
                    <a:pt x="140" y="112"/>
                  </a:lnTo>
                  <a:lnTo>
                    <a:pt x="150" y="102"/>
                  </a:lnTo>
                  <a:lnTo>
                    <a:pt x="150" y="102"/>
                  </a:lnTo>
                  <a:lnTo>
                    <a:pt x="152" y="96"/>
                  </a:lnTo>
                  <a:lnTo>
                    <a:pt x="150" y="90"/>
                  </a:lnTo>
                  <a:lnTo>
                    <a:pt x="144" y="78"/>
                  </a:lnTo>
                  <a:lnTo>
                    <a:pt x="144" y="78"/>
                  </a:lnTo>
                  <a:lnTo>
                    <a:pt x="140" y="72"/>
                  </a:lnTo>
                  <a:lnTo>
                    <a:pt x="138" y="64"/>
                  </a:lnTo>
                  <a:lnTo>
                    <a:pt x="136" y="56"/>
                  </a:lnTo>
                  <a:lnTo>
                    <a:pt x="138" y="54"/>
                  </a:lnTo>
                  <a:lnTo>
                    <a:pt x="142" y="54"/>
                  </a:lnTo>
                  <a:lnTo>
                    <a:pt x="142" y="54"/>
                  </a:lnTo>
                  <a:lnTo>
                    <a:pt x="142" y="38"/>
                  </a:lnTo>
                  <a:lnTo>
                    <a:pt x="146" y="26"/>
                  </a:lnTo>
                  <a:lnTo>
                    <a:pt x="152" y="16"/>
                  </a:lnTo>
                  <a:lnTo>
                    <a:pt x="158" y="8"/>
                  </a:lnTo>
                  <a:lnTo>
                    <a:pt x="168" y="2"/>
                  </a:lnTo>
                  <a:lnTo>
                    <a:pt x="180" y="0"/>
                  </a:lnTo>
                  <a:lnTo>
                    <a:pt x="192" y="2"/>
                  </a:lnTo>
                  <a:lnTo>
                    <a:pt x="206" y="8"/>
                  </a:lnTo>
                  <a:lnTo>
                    <a:pt x="206" y="8"/>
                  </a:lnTo>
                  <a:lnTo>
                    <a:pt x="210" y="12"/>
                  </a:lnTo>
                  <a:lnTo>
                    <a:pt x="212" y="22"/>
                  </a:lnTo>
                  <a:lnTo>
                    <a:pt x="214" y="34"/>
                  </a:lnTo>
                  <a:lnTo>
                    <a:pt x="216" y="48"/>
                  </a:lnTo>
                  <a:lnTo>
                    <a:pt x="214" y="62"/>
                  </a:lnTo>
                  <a:lnTo>
                    <a:pt x="212" y="74"/>
                  </a:lnTo>
                  <a:lnTo>
                    <a:pt x="208" y="80"/>
                  </a:lnTo>
                  <a:lnTo>
                    <a:pt x="206" y="82"/>
                  </a:lnTo>
                  <a:lnTo>
                    <a:pt x="202" y="84"/>
                  </a:lnTo>
                  <a:lnTo>
                    <a:pt x="202" y="84"/>
                  </a:lnTo>
                  <a:lnTo>
                    <a:pt x="200" y="90"/>
                  </a:lnTo>
                  <a:lnTo>
                    <a:pt x="196" y="92"/>
                  </a:lnTo>
                  <a:lnTo>
                    <a:pt x="196" y="92"/>
                  </a:lnTo>
                  <a:lnTo>
                    <a:pt x="194" y="106"/>
                  </a:lnTo>
                  <a:lnTo>
                    <a:pt x="194" y="106"/>
                  </a:lnTo>
                  <a:close/>
                  <a:moveTo>
                    <a:pt x="286" y="384"/>
                  </a:moveTo>
                  <a:lnTo>
                    <a:pt x="286" y="384"/>
                  </a:lnTo>
                  <a:lnTo>
                    <a:pt x="286" y="394"/>
                  </a:lnTo>
                  <a:lnTo>
                    <a:pt x="290" y="402"/>
                  </a:lnTo>
                  <a:lnTo>
                    <a:pt x="294" y="408"/>
                  </a:lnTo>
                  <a:lnTo>
                    <a:pt x="294" y="412"/>
                  </a:lnTo>
                  <a:lnTo>
                    <a:pt x="294" y="412"/>
                  </a:lnTo>
                  <a:lnTo>
                    <a:pt x="290" y="426"/>
                  </a:lnTo>
                  <a:lnTo>
                    <a:pt x="282" y="434"/>
                  </a:lnTo>
                  <a:lnTo>
                    <a:pt x="276" y="440"/>
                  </a:lnTo>
                  <a:lnTo>
                    <a:pt x="272" y="442"/>
                  </a:lnTo>
                  <a:lnTo>
                    <a:pt x="266" y="442"/>
                  </a:lnTo>
                  <a:lnTo>
                    <a:pt x="264" y="442"/>
                  </a:lnTo>
                  <a:lnTo>
                    <a:pt x="264" y="438"/>
                  </a:lnTo>
                  <a:lnTo>
                    <a:pt x="266" y="434"/>
                  </a:lnTo>
                  <a:lnTo>
                    <a:pt x="266" y="434"/>
                  </a:lnTo>
                  <a:lnTo>
                    <a:pt x="260" y="434"/>
                  </a:lnTo>
                  <a:lnTo>
                    <a:pt x="260" y="432"/>
                  </a:lnTo>
                  <a:lnTo>
                    <a:pt x="262" y="430"/>
                  </a:lnTo>
                  <a:lnTo>
                    <a:pt x="262" y="430"/>
                  </a:lnTo>
                  <a:lnTo>
                    <a:pt x="258" y="426"/>
                  </a:lnTo>
                  <a:lnTo>
                    <a:pt x="258" y="426"/>
                  </a:lnTo>
                  <a:lnTo>
                    <a:pt x="260" y="424"/>
                  </a:lnTo>
                  <a:lnTo>
                    <a:pt x="262" y="426"/>
                  </a:lnTo>
                  <a:lnTo>
                    <a:pt x="266" y="426"/>
                  </a:lnTo>
                  <a:lnTo>
                    <a:pt x="266" y="426"/>
                  </a:lnTo>
                  <a:lnTo>
                    <a:pt x="262" y="422"/>
                  </a:lnTo>
                  <a:lnTo>
                    <a:pt x="262" y="420"/>
                  </a:lnTo>
                  <a:lnTo>
                    <a:pt x="266" y="418"/>
                  </a:lnTo>
                  <a:lnTo>
                    <a:pt x="266" y="418"/>
                  </a:lnTo>
                  <a:lnTo>
                    <a:pt x="266" y="406"/>
                  </a:lnTo>
                  <a:lnTo>
                    <a:pt x="264" y="404"/>
                  </a:lnTo>
                  <a:lnTo>
                    <a:pt x="264" y="402"/>
                  </a:lnTo>
                  <a:lnTo>
                    <a:pt x="264" y="386"/>
                  </a:lnTo>
                  <a:lnTo>
                    <a:pt x="264" y="386"/>
                  </a:lnTo>
                  <a:lnTo>
                    <a:pt x="272" y="384"/>
                  </a:lnTo>
                  <a:lnTo>
                    <a:pt x="278" y="382"/>
                  </a:lnTo>
                  <a:lnTo>
                    <a:pt x="286" y="384"/>
                  </a:lnTo>
                  <a:lnTo>
                    <a:pt x="286" y="384"/>
                  </a:lnTo>
                  <a:lnTo>
                    <a:pt x="286" y="384"/>
                  </a:lnTo>
                  <a:lnTo>
                    <a:pt x="286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  <p:sp>
          <p:nvSpPr>
            <p:cNvPr id="35" name="Freeform 61"/>
            <p:cNvSpPr>
              <a:spLocks noEditPoints="1"/>
            </p:cNvSpPr>
            <p:nvPr/>
          </p:nvSpPr>
          <p:spPr bwMode="auto">
            <a:xfrm>
              <a:off x="2236788" y="3386138"/>
              <a:ext cx="273050" cy="812800"/>
            </a:xfrm>
            <a:custGeom>
              <a:avLst/>
              <a:gdLst>
                <a:gd name="T0" fmla="*/ 40 w 172"/>
                <a:gd name="T1" fmla="*/ 348 h 512"/>
                <a:gd name="T2" fmla="*/ 50 w 172"/>
                <a:gd name="T3" fmla="*/ 458 h 512"/>
                <a:gd name="T4" fmla="*/ 58 w 172"/>
                <a:gd name="T5" fmla="*/ 488 h 512"/>
                <a:gd name="T6" fmla="*/ 54 w 172"/>
                <a:gd name="T7" fmla="*/ 504 h 512"/>
                <a:gd name="T8" fmla="*/ 68 w 172"/>
                <a:gd name="T9" fmla="*/ 512 h 512"/>
                <a:gd name="T10" fmla="*/ 88 w 172"/>
                <a:gd name="T11" fmla="*/ 502 h 512"/>
                <a:gd name="T12" fmla="*/ 82 w 172"/>
                <a:gd name="T13" fmla="*/ 486 h 512"/>
                <a:gd name="T14" fmla="*/ 86 w 172"/>
                <a:gd name="T15" fmla="*/ 472 h 512"/>
                <a:gd name="T16" fmla="*/ 106 w 172"/>
                <a:gd name="T17" fmla="*/ 484 h 512"/>
                <a:gd name="T18" fmla="*/ 108 w 172"/>
                <a:gd name="T19" fmla="*/ 442 h 512"/>
                <a:gd name="T20" fmla="*/ 118 w 172"/>
                <a:gd name="T21" fmla="*/ 410 h 512"/>
                <a:gd name="T22" fmla="*/ 130 w 172"/>
                <a:gd name="T23" fmla="*/ 386 h 512"/>
                <a:gd name="T24" fmla="*/ 132 w 172"/>
                <a:gd name="T25" fmla="*/ 362 h 512"/>
                <a:gd name="T26" fmla="*/ 134 w 172"/>
                <a:gd name="T27" fmla="*/ 300 h 512"/>
                <a:gd name="T28" fmla="*/ 144 w 172"/>
                <a:gd name="T29" fmla="*/ 282 h 512"/>
                <a:gd name="T30" fmla="*/ 138 w 172"/>
                <a:gd name="T31" fmla="*/ 272 h 512"/>
                <a:gd name="T32" fmla="*/ 136 w 172"/>
                <a:gd name="T33" fmla="*/ 256 h 512"/>
                <a:gd name="T34" fmla="*/ 148 w 172"/>
                <a:gd name="T35" fmla="*/ 244 h 512"/>
                <a:gd name="T36" fmla="*/ 170 w 172"/>
                <a:gd name="T37" fmla="*/ 208 h 512"/>
                <a:gd name="T38" fmla="*/ 170 w 172"/>
                <a:gd name="T39" fmla="*/ 178 h 512"/>
                <a:gd name="T40" fmla="*/ 156 w 172"/>
                <a:gd name="T41" fmla="*/ 132 h 512"/>
                <a:gd name="T42" fmla="*/ 148 w 172"/>
                <a:gd name="T43" fmla="*/ 92 h 512"/>
                <a:gd name="T44" fmla="*/ 128 w 172"/>
                <a:gd name="T45" fmla="*/ 82 h 512"/>
                <a:gd name="T46" fmla="*/ 102 w 172"/>
                <a:gd name="T47" fmla="*/ 68 h 512"/>
                <a:gd name="T48" fmla="*/ 106 w 172"/>
                <a:gd name="T49" fmla="*/ 56 h 512"/>
                <a:gd name="T50" fmla="*/ 110 w 172"/>
                <a:gd name="T51" fmla="*/ 36 h 512"/>
                <a:gd name="T52" fmla="*/ 110 w 172"/>
                <a:gd name="T53" fmla="*/ 18 h 512"/>
                <a:gd name="T54" fmla="*/ 80 w 172"/>
                <a:gd name="T55" fmla="*/ 0 h 512"/>
                <a:gd name="T56" fmla="*/ 54 w 172"/>
                <a:gd name="T57" fmla="*/ 20 h 512"/>
                <a:gd name="T58" fmla="*/ 56 w 172"/>
                <a:gd name="T59" fmla="*/ 42 h 512"/>
                <a:gd name="T60" fmla="*/ 58 w 172"/>
                <a:gd name="T61" fmla="*/ 52 h 512"/>
                <a:gd name="T62" fmla="*/ 64 w 172"/>
                <a:gd name="T63" fmla="*/ 64 h 512"/>
                <a:gd name="T64" fmla="*/ 44 w 172"/>
                <a:gd name="T65" fmla="*/ 84 h 512"/>
                <a:gd name="T66" fmla="*/ 18 w 172"/>
                <a:gd name="T67" fmla="*/ 126 h 512"/>
                <a:gd name="T68" fmla="*/ 14 w 172"/>
                <a:gd name="T69" fmla="*/ 146 h 512"/>
                <a:gd name="T70" fmla="*/ 8 w 172"/>
                <a:gd name="T71" fmla="*/ 186 h 512"/>
                <a:gd name="T72" fmla="*/ 4 w 172"/>
                <a:gd name="T73" fmla="*/ 246 h 512"/>
                <a:gd name="T74" fmla="*/ 6 w 172"/>
                <a:gd name="T75" fmla="*/ 254 h 512"/>
                <a:gd name="T76" fmla="*/ 2 w 172"/>
                <a:gd name="T77" fmla="*/ 276 h 512"/>
                <a:gd name="T78" fmla="*/ 8 w 172"/>
                <a:gd name="T79" fmla="*/ 288 h 512"/>
                <a:gd name="T80" fmla="*/ 2 w 172"/>
                <a:gd name="T81" fmla="*/ 378 h 512"/>
                <a:gd name="T82" fmla="*/ 32 w 172"/>
                <a:gd name="T83" fmla="*/ 362 h 512"/>
                <a:gd name="T84" fmla="*/ 26 w 172"/>
                <a:gd name="T85" fmla="*/ 282 h 512"/>
                <a:gd name="T86" fmla="*/ 24 w 172"/>
                <a:gd name="T87" fmla="*/ 262 h 512"/>
                <a:gd name="T88" fmla="*/ 26 w 172"/>
                <a:gd name="T89" fmla="*/ 254 h 512"/>
                <a:gd name="T90" fmla="*/ 32 w 172"/>
                <a:gd name="T91" fmla="*/ 242 h 512"/>
                <a:gd name="T92" fmla="*/ 36 w 172"/>
                <a:gd name="T93" fmla="*/ 190 h 512"/>
                <a:gd name="T94" fmla="*/ 44 w 172"/>
                <a:gd name="T95" fmla="*/ 156 h 512"/>
                <a:gd name="T96" fmla="*/ 44 w 172"/>
                <a:gd name="T97" fmla="*/ 200 h 512"/>
                <a:gd name="T98" fmla="*/ 34 w 172"/>
                <a:gd name="T99" fmla="*/ 274 h 512"/>
                <a:gd name="T100" fmla="*/ 134 w 172"/>
                <a:gd name="T101" fmla="*/ 210 h 512"/>
                <a:gd name="T102" fmla="*/ 132 w 172"/>
                <a:gd name="T103" fmla="*/ 166 h 512"/>
                <a:gd name="T104" fmla="*/ 136 w 172"/>
                <a:gd name="T105" fmla="*/ 176 h 512"/>
                <a:gd name="T106" fmla="*/ 144 w 172"/>
                <a:gd name="T107" fmla="*/ 184 h 512"/>
                <a:gd name="T108" fmla="*/ 32 w 172"/>
                <a:gd name="T109" fmla="*/ 282 h 512"/>
                <a:gd name="T110" fmla="*/ 86 w 172"/>
                <a:gd name="T111" fmla="*/ 434 h 512"/>
                <a:gd name="T112" fmla="*/ 82 w 172"/>
                <a:gd name="T113" fmla="*/ 304 h 512"/>
                <a:gd name="T114" fmla="*/ 88 w 172"/>
                <a:gd name="T115" fmla="*/ 364 h 512"/>
                <a:gd name="T116" fmla="*/ 90 w 172"/>
                <a:gd name="T117" fmla="*/ 380 h 512"/>
                <a:gd name="T118" fmla="*/ 86 w 172"/>
                <a:gd name="T119" fmla="*/ 434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2" h="512">
                  <a:moveTo>
                    <a:pt x="36" y="276"/>
                  </a:moveTo>
                  <a:lnTo>
                    <a:pt x="36" y="276"/>
                  </a:lnTo>
                  <a:lnTo>
                    <a:pt x="38" y="312"/>
                  </a:lnTo>
                  <a:lnTo>
                    <a:pt x="40" y="348"/>
                  </a:lnTo>
                  <a:lnTo>
                    <a:pt x="44" y="384"/>
                  </a:lnTo>
                  <a:lnTo>
                    <a:pt x="48" y="422"/>
                  </a:lnTo>
                  <a:lnTo>
                    <a:pt x="48" y="422"/>
                  </a:lnTo>
                  <a:lnTo>
                    <a:pt x="50" y="458"/>
                  </a:lnTo>
                  <a:lnTo>
                    <a:pt x="52" y="476"/>
                  </a:lnTo>
                  <a:lnTo>
                    <a:pt x="54" y="484"/>
                  </a:lnTo>
                  <a:lnTo>
                    <a:pt x="58" y="488"/>
                  </a:lnTo>
                  <a:lnTo>
                    <a:pt x="58" y="488"/>
                  </a:lnTo>
                  <a:lnTo>
                    <a:pt x="56" y="496"/>
                  </a:lnTo>
                  <a:lnTo>
                    <a:pt x="56" y="504"/>
                  </a:lnTo>
                  <a:lnTo>
                    <a:pt x="56" y="504"/>
                  </a:lnTo>
                  <a:lnTo>
                    <a:pt x="54" y="504"/>
                  </a:lnTo>
                  <a:lnTo>
                    <a:pt x="54" y="504"/>
                  </a:lnTo>
                  <a:lnTo>
                    <a:pt x="56" y="508"/>
                  </a:lnTo>
                  <a:lnTo>
                    <a:pt x="62" y="510"/>
                  </a:lnTo>
                  <a:lnTo>
                    <a:pt x="68" y="512"/>
                  </a:lnTo>
                  <a:lnTo>
                    <a:pt x="74" y="512"/>
                  </a:lnTo>
                  <a:lnTo>
                    <a:pt x="80" y="510"/>
                  </a:lnTo>
                  <a:lnTo>
                    <a:pt x="86" y="506"/>
                  </a:lnTo>
                  <a:lnTo>
                    <a:pt x="88" y="502"/>
                  </a:lnTo>
                  <a:lnTo>
                    <a:pt x="86" y="496"/>
                  </a:lnTo>
                  <a:lnTo>
                    <a:pt x="86" y="496"/>
                  </a:lnTo>
                  <a:lnTo>
                    <a:pt x="82" y="486"/>
                  </a:lnTo>
                  <a:lnTo>
                    <a:pt x="82" y="486"/>
                  </a:lnTo>
                  <a:lnTo>
                    <a:pt x="86" y="482"/>
                  </a:lnTo>
                  <a:lnTo>
                    <a:pt x="88" y="480"/>
                  </a:lnTo>
                  <a:lnTo>
                    <a:pt x="86" y="472"/>
                  </a:lnTo>
                  <a:lnTo>
                    <a:pt x="86" y="472"/>
                  </a:lnTo>
                  <a:lnTo>
                    <a:pt x="92" y="478"/>
                  </a:lnTo>
                  <a:lnTo>
                    <a:pt x="96" y="482"/>
                  </a:lnTo>
                  <a:lnTo>
                    <a:pt x="102" y="484"/>
                  </a:lnTo>
                  <a:lnTo>
                    <a:pt x="106" y="484"/>
                  </a:lnTo>
                  <a:lnTo>
                    <a:pt x="108" y="478"/>
                  </a:lnTo>
                  <a:lnTo>
                    <a:pt x="110" y="470"/>
                  </a:lnTo>
                  <a:lnTo>
                    <a:pt x="110" y="458"/>
                  </a:lnTo>
                  <a:lnTo>
                    <a:pt x="108" y="442"/>
                  </a:lnTo>
                  <a:lnTo>
                    <a:pt x="108" y="442"/>
                  </a:lnTo>
                  <a:lnTo>
                    <a:pt x="110" y="434"/>
                  </a:lnTo>
                  <a:lnTo>
                    <a:pt x="114" y="422"/>
                  </a:lnTo>
                  <a:lnTo>
                    <a:pt x="118" y="410"/>
                  </a:lnTo>
                  <a:lnTo>
                    <a:pt x="122" y="402"/>
                  </a:lnTo>
                  <a:lnTo>
                    <a:pt x="122" y="402"/>
                  </a:lnTo>
                  <a:lnTo>
                    <a:pt x="126" y="394"/>
                  </a:lnTo>
                  <a:lnTo>
                    <a:pt x="130" y="386"/>
                  </a:lnTo>
                  <a:lnTo>
                    <a:pt x="132" y="380"/>
                  </a:lnTo>
                  <a:lnTo>
                    <a:pt x="132" y="376"/>
                  </a:lnTo>
                  <a:lnTo>
                    <a:pt x="130" y="368"/>
                  </a:lnTo>
                  <a:lnTo>
                    <a:pt x="132" y="362"/>
                  </a:lnTo>
                  <a:lnTo>
                    <a:pt x="132" y="362"/>
                  </a:lnTo>
                  <a:lnTo>
                    <a:pt x="134" y="350"/>
                  </a:lnTo>
                  <a:lnTo>
                    <a:pt x="134" y="332"/>
                  </a:lnTo>
                  <a:lnTo>
                    <a:pt x="134" y="300"/>
                  </a:lnTo>
                  <a:lnTo>
                    <a:pt x="134" y="300"/>
                  </a:lnTo>
                  <a:lnTo>
                    <a:pt x="140" y="294"/>
                  </a:lnTo>
                  <a:lnTo>
                    <a:pt x="142" y="288"/>
                  </a:lnTo>
                  <a:lnTo>
                    <a:pt x="144" y="282"/>
                  </a:lnTo>
                  <a:lnTo>
                    <a:pt x="150" y="280"/>
                  </a:lnTo>
                  <a:lnTo>
                    <a:pt x="150" y="280"/>
                  </a:lnTo>
                  <a:lnTo>
                    <a:pt x="144" y="276"/>
                  </a:lnTo>
                  <a:lnTo>
                    <a:pt x="138" y="272"/>
                  </a:lnTo>
                  <a:lnTo>
                    <a:pt x="136" y="266"/>
                  </a:lnTo>
                  <a:lnTo>
                    <a:pt x="132" y="258"/>
                  </a:lnTo>
                  <a:lnTo>
                    <a:pt x="132" y="258"/>
                  </a:lnTo>
                  <a:lnTo>
                    <a:pt x="136" y="256"/>
                  </a:lnTo>
                  <a:lnTo>
                    <a:pt x="138" y="252"/>
                  </a:lnTo>
                  <a:lnTo>
                    <a:pt x="144" y="242"/>
                  </a:lnTo>
                  <a:lnTo>
                    <a:pt x="144" y="242"/>
                  </a:lnTo>
                  <a:lnTo>
                    <a:pt x="148" y="244"/>
                  </a:lnTo>
                  <a:lnTo>
                    <a:pt x="152" y="240"/>
                  </a:lnTo>
                  <a:lnTo>
                    <a:pt x="156" y="236"/>
                  </a:lnTo>
                  <a:lnTo>
                    <a:pt x="162" y="228"/>
                  </a:lnTo>
                  <a:lnTo>
                    <a:pt x="170" y="208"/>
                  </a:lnTo>
                  <a:lnTo>
                    <a:pt x="172" y="200"/>
                  </a:lnTo>
                  <a:lnTo>
                    <a:pt x="172" y="192"/>
                  </a:lnTo>
                  <a:lnTo>
                    <a:pt x="172" y="192"/>
                  </a:lnTo>
                  <a:lnTo>
                    <a:pt x="170" y="178"/>
                  </a:lnTo>
                  <a:lnTo>
                    <a:pt x="170" y="172"/>
                  </a:lnTo>
                  <a:lnTo>
                    <a:pt x="168" y="164"/>
                  </a:lnTo>
                  <a:lnTo>
                    <a:pt x="168" y="164"/>
                  </a:lnTo>
                  <a:lnTo>
                    <a:pt x="156" y="132"/>
                  </a:lnTo>
                  <a:lnTo>
                    <a:pt x="152" y="112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8" y="92"/>
                  </a:lnTo>
                  <a:lnTo>
                    <a:pt x="146" y="88"/>
                  </a:lnTo>
                  <a:lnTo>
                    <a:pt x="144" y="86"/>
                  </a:lnTo>
                  <a:lnTo>
                    <a:pt x="140" y="86"/>
                  </a:lnTo>
                  <a:lnTo>
                    <a:pt x="128" y="82"/>
                  </a:lnTo>
                  <a:lnTo>
                    <a:pt x="118" y="78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6" y="62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10" y="54"/>
                  </a:lnTo>
                  <a:lnTo>
                    <a:pt x="112" y="48"/>
                  </a:lnTo>
                  <a:lnTo>
                    <a:pt x="112" y="42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14" y="32"/>
                  </a:lnTo>
                  <a:lnTo>
                    <a:pt x="114" y="24"/>
                  </a:lnTo>
                  <a:lnTo>
                    <a:pt x="110" y="18"/>
                  </a:lnTo>
                  <a:lnTo>
                    <a:pt x="104" y="10"/>
                  </a:lnTo>
                  <a:lnTo>
                    <a:pt x="98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58" y="12"/>
                  </a:lnTo>
                  <a:lnTo>
                    <a:pt x="54" y="20"/>
                  </a:lnTo>
                  <a:lnTo>
                    <a:pt x="54" y="26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52"/>
                  </a:lnTo>
                  <a:lnTo>
                    <a:pt x="60" y="56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64" y="64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54" y="78"/>
                  </a:lnTo>
                  <a:lnTo>
                    <a:pt x="44" y="84"/>
                  </a:lnTo>
                  <a:lnTo>
                    <a:pt x="30" y="88"/>
                  </a:lnTo>
                  <a:lnTo>
                    <a:pt x="26" y="90"/>
                  </a:lnTo>
                  <a:lnTo>
                    <a:pt x="24" y="96"/>
                  </a:lnTo>
                  <a:lnTo>
                    <a:pt x="18" y="126"/>
                  </a:lnTo>
                  <a:lnTo>
                    <a:pt x="18" y="126"/>
                  </a:lnTo>
                  <a:lnTo>
                    <a:pt x="16" y="132"/>
                  </a:lnTo>
                  <a:lnTo>
                    <a:pt x="14" y="146"/>
                  </a:lnTo>
                  <a:lnTo>
                    <a:pt x="14" y="146"/>
                  </a:lnTo>
                  <a:lnTo>
                    <a:pt x="10" y="166"/>
                  </a:lnTo>
                  <a:lnTo>
                    <a:pt x="8" y="176"/>
                  </a:lnTo>
                  <a:lnTo>
                    <a:pt x="8" y="186"/>
                  </a:lnTo>
                  <a:lnTo>
                    <a:pt x="8" y="186"/>
                  </a:lnTo>
                  <a:lnTo>
                    <a:pt x="2" y="214"/>
                  </a:lnTo>
                  <a:lnTo>
                    <a:pt x="0" y="234"/>
                  </a:lnTo>
                  <a:lnTo>
                    <a:pt x="0" y="242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4" y="252"/>
                  </a:lnTo>
                  <a:lnTo>
                    <a:pt x="4" y="252"/>
                  </a:lnTo>
                  <a:lnTo>
                    <a:pt x="6" y="254"/>
                  </a:lnTo>
                  <a:lnTo>
                    <a:pt x="6" y="254"/>
                  </a:lnTo>
                  <a:lnTo>
                    <a:pt x="2" y="264"/>
                  </a:lnTo>
                  <a:lnTo>
                    <a:pt x="0" y="270"/>
                  </a:lnTo>
                  <a:lnTo>
                    <a:pt x="2" y="276"/>
                  </a:lnTo>
                  <a:lnTo>
                    <a:pt x="2" y="276"/>
                  </a:lnTo>
                  <a:lnTo>
                    <a:pt x="2" y="280"/>
                  </a:lnTo>
                  <a:lnTo>
                    <a:pt x="4" y="284"/>
                  </a:lnTo>
                  <a:lnTo>
                    <a:pt x="8" y="288"/>
                  </a:lnTo>
                  <a:lnTo>
                    <a:pt x="8" y="288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2" y="378"/>
                  </a:lnTo>
                  <a:lnTo>
                    <a:pt x="2" y="378"/>
                  </a:lnTo>
                  <a:lnTo>
                    <a:pt x="22" y="378"/>
                  </a:lnTo>
                  <a:lnTo>
                    <a:pt x="22" y="378"/>
                  </a:lnTo>
                  <a:lnTo>
                    <a:pt x="32" y="362"/>
                  </a:lnTo>
                  <a:lnTo>
                    <a:pt x="32" y="362"/>
                  </a:lnTo>
                  <a:lnTo>
                    <a:pt x="32" y="282"/>
                  </a:lnTo>
                  <a:lnTo>
                    <a:pt x="32" y="282"/>
                  </a:lnTo>
                  <a:lnTo>
                    <a:pt x="26" y="282"/>
                  </a:lnTo>
                  <a:lnTo>
                    <a:pt x="26" y="282"/>
                  </a:lnTo>
                  <a:lnTo>
                    <a:pt x="28" y="274"/>
                  </a:lnTo>
                  <a:lnTo>
                    <a:pt x="26" y="268"/>
                  </a:lnTo>
                  <a:lnTo>
                    <a:pt x="24" y="262"/>
                  </a:lnTo>
                  <a:lnTo>
                    <a:pt x="24" y="254"/>
                  </a:lnTo>
                  <a:lnTo>
                    <a:pt x="24" y="254"/>
                  </a:lnTo>
                  <a:lnTo>
                    <a:pt x="26" y="254"/>
                  </a:lnTo>
                  <a:lnTo>
                    <a:pt x="26" y="254"/>
                  </a:lnTo>
                  <a:lnTo>
                    <a:pt x="26" y="248"/>
                  </a:lnTo>
                  <a:lnTo>
                    <a:pt x="26" y="248"/>
                  </a:lnTo>
                  <a:lnTo>
                    <a:pt x="28" y="246"/>
                  </a:lnTo>
                  <a:lnTo>
                    <a:pt x="32" y="242"/>
                  </a:lnTo>
                  <a:lnTo>
                    <a:pt x="34" y="226"/>
                  </a:lnTo>
                  <a:lnTo>
                    <a:pt x="36" y="206"/>
                  </a:lnTo>
                  <a:lnTo>
                    <a:pt x="36" y="190"/>
                  </a:lnTo>
                  <a:lnTo>
                    <a:pt x="36" y="190"/>
                  </a:lnTo>
                  <a:lnTo>
                    <a:pt x="38" y="182"/>
                  </a:lnTo>
                  <a:lnTo>
                    <a:pt x="40" y="174"/>
                  </a:lnTo>
                  <a:lnTo>
                    <a:pt x="44" y="156"/>
                  </a:lnTo>
                  <a:lnTo>
                    <a:pt x="44" y="156"/>
                  </a:lnTo>
                  <a:lnTo>
                    <a:pt x="42" y="174"/>
                  </a:lnTo>
                  <a:lnTo>
                    <a:pt x="44" y="190"/>
                  </a:lnTo>
                  <a:lnTo>
                    <a:pt x="44" y="190"/>
                  </a:lnTo>
                  <a:lnTo>
                    <a:pt x="44" y="200"/>
                  </a:lnTo>
                  <a:lnTo>
                    <a:pt x="40" y="212"/>
                  </a:lnTo>
                  <a:lnTo>
                    <a:pt x="36" y="236"/>
                  </a:lnTo>
                  <a:lnTo>
                    <a:pt x="36" y="236"/>
                  </a:lnTo>
                  <a:lnTo>
                    <a:pt x="34" y="274"/>
                  </a:lnTo>
                  <a:lnTo>
                    <a:pt x="34" y="274"/>
                  </a:lnTo>
                  <a:lnTo>
                    <a:pt x="36" y="276"/>
                  </a:lnTo>
                  <a:lnTo>
                    <a:pt x="36" y="276"/>
                  </a:lnTo>
                  <a:close/>
                  <a:moveTo>
                    <a:pt x="134" y="210"/>
                  </a:moveTo>
                  <a:lnTo>
                    <a:pt x="134" y="210"/>
                  </a:lnTo>
                  <a:lnTo>
                    <a:pt x="132" y="198"/>
                  </a:lnTo>
                  <a:lnTo>
                    <a:pt x="132" y="182"/>
                  </a:lnTo>
                  <a:lnTo>
                    <a:pt x="132" y="166"/>
                  </a:lnTo>
                  <a:lnTo>
                    <a:pt x="134" y="154"/>
                  </a:lnTo>
                  <a:lnTo>
                    <a:pt x="134" y="154"/>
                  </a:lnTo>
                  <a:lnTo>
                    <a:pt x="134" y="170"/>
                  </a:lnTo>
                  <a:lnTo>
                    <a:pt x="136" y="176"/>
                  </a:lnTo>
                  <a:lnTo>
                    <a:pt x="140" y="180"/>
                  </a:lnTo>
                  <a:lnTo>
                    <a:pt x="142" y="182"/>
                  </a:lnTo>
                  <a:lnTo>
                    <a:pt x="142" y="182"/>
                  </a:lnTo>
                  <a:lnTo>
                    <a:pt x="144" y="184"/>
                  </a:lnTo>
                  <a:lnTo>
                    <a:pt x="144" y="184"/>
                  </a:lnTo>
                  <a:lnTo>
                    <a:pt x="134" y="210"/>
                  </a:lnTo>
                  <a:lnTo>
                    <a:pt x="134" y="210"/>
                  </a:lnTo>
                  <a:close/>
                  <a:moveTo>
                    <a:pt x="32" y="282"/>
                  </a:moveTo>
                  <a:lnTo>
                    <a:pt x="32" y="282"/>
                  </a:lnTo>
                  <a:lnTo>
                    <a:pt x="32" y="282"/>
                  </a:lnTo>
                  <a:close/>
                  <a:moveTo>
                    <a:pt x="86" y="434"/>
                  </a:moveTo>
                  <a:lnTo>
                    <a:pt x="86" y="434"/>
                  </a:lnTo>
                  <a:lnTo>
                    <a:pt x="84" y="400"/>
                  </a:lnTo>
                  <a:lnTo>
                    <a:pt x="84" y="366"/>
                  </a:lnTo>
                  <a:lnTo>
                    <a:pt x="84" y="366"/>
                  </a:lnTo>
                  <a:lnTo>
                    <a:pt x="82" y="304"/>
                  </a:lnTo>
                  <a:lnTo>
                    <a:pt x="82" y="304"/>
                  </a:lnTo>
                  <a:lnTo>
                    <a:pt x="86" y="334"/>
                  </a:lnTo>
                  <a:lnTo>
                    <a:pt x="88" y="348"/>
                  </a:lnTo>
                  <a:lnTo>
                    <a:pt x="88" y="364"/>
                  </a:lnTo>
                  <a:lnTo>
                    <a:pt x="88" y="364"/>
                  </a:lnTo>
                  <a:lnTo>
                    <a:pt x="88" y="370"/>
                  </a:lnTo>
                  <a:lnTo>
                    <a:pt x="90" y="374"/>
                  </a:lnTo>
                  <a:lnTo>
                    <a:pt x="90" y="380"/>
                  </a:lnTo>
                  <a:lnTo>
                    <a:pt x="88" y="388"/>
                  </a:lnTo>
                  <a:lnTo>
                    <a:pt x="88" y="388"/>
                  </a:lnTo>
                  <a:lnTo>
                    <a:pt x="86" y="406"/>
                  </a:lnTo>
                  <a:lnTo>
                    <a:pt x="86" y="434"/>
                  </a:lnTo>
                  <a:lnTo>
                    <a:pt x="86" y="4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  <p:sp>
          <p:nvSpPr>
            <p:cNvPr id="36" name="Freeform 67"/>
            <p:cNvSpPr>
              <a:spLocks noEditPoints="1"/>
            </p:cNvSpPr>
            <p:nvPr/>
          </p:nvSpPr>
          <p:spPr bwMode="auto">
            <a:xfrm>
              <a:off x="3646488" y="2138363"/>
              <a:ext cx="631825" cy="1539875"/>
            </a:xfrm>
            <a:custGeom>
              <a:avLst/>
              <a:gdLst>
                <a:gd name="T0" fmla="*/ 310 w 398"/>
                <a:gd name="T1" fmla="*/ 92 h 970"/>
                <a:gd name="T2" fmla="*/ 326 w 398"/>
                <a:gd name="T3" fmla="*/ 88 h 970"/>
                <a:gd name="T4" fmla="*/ 338 w 398"/>
                <a:gd name="T5" fmla="*/ 46 h 970"/>
                <a:gd name="T6" fmla="*/ 326 w 398"/>
                <a:gd name="T7" fmla="*/ 32 h 970"/>
                <a:gd name="T8" fmla="*/ 302 w 398"/>
                <a:gd name="T9" fmla="*/ 4 h 970"/>
                <a:gd name="T10" fmla="*/ 290 w 398"/>
                <a:gd name="T11" fmla="*/ 4 h 970"/>
                <a:gd name="T12" fmla="*/ 276 w 398"/>
                <a:gd name="T13" fmla="*/ 12 h 970"/>
                <a:gd name="T14" fmla="*/ 270 w 398"/>
                <a:gd name="T15" fmla="*/ 46 h 970"/>
                <a:gd name="T16" fmla="*/ 324 w 398"/>
                <a:gd name="T17" fmla="*/ 142 h 970"/>
                <a:gd name="T18" fmla="*/ 300 w 398"/>
                <a:gd name="T19" fmla="*/ 150 h 970"/>
                <a:gd name="T20" fmla="*/ 192 w 398"/>
                <a:gd name="T21" fmla="*/ 124 h 970"/>
                <a:gd name="T22" fmla="*/ 162 w 398"/>
                <a:gd name="T23" fmla="*/ 148 h 970"/>
                <a:gd name="T24" fmla="*/ 140 w 398"/>
                <a:gd name="T25" fmla="*/ 168 h 970"/>
                <a:gd name="T26" fmla="*/ 122 w 398"/>
                <a:gd name="T27" fmla="*/ 152 h 970"/>
                <a:gd name="T28" fmla="*/ 116 w 398"/>
                <a:gd name="T29" fmla="*/ 150 h 970"/>
                <a:gd name="T30" fmla="*/ 32 w 398"/>
                <a:gd name="T31" fmla="*/ 206 h 970"/>
                <a:gd name="T32" fmla="*/ 24 w 398"/>
                <a:gd name="T33" fmla="*/ 280 h 970"/>
                <a:gd name="T34" fmla="*/ 0 w 398"/>
                <a:gd name="T35" fmla="*/ 428 h 970"/>
                <a:gd name="T36" fmla="*/ 40 w 398"/>
                <a:gd name="T37" fmla="*/ 462 h 970"/>
                <a:gd name="T38" fmla="*/ 50 w 398"/>
                <a:gd name="T39" fmla="*/ 428 h 970"/>
                <a:gd name="T40" fmla="*/ 86 w 398"/>
                <a:gd name="T41" fmla="*/ 308 h 970"/>
                <a:gd name="T42" fmla="*/ 72 w 398"/>
                <a:gd name="T43" fmla="*/ 414 h 970"/>
                <a:gd name="T44" fmla="*/ 96 w 398"/>
                <a:gd name="T45" fmla="*/ 566 h 970"/>
                <a:gd name="T46" fmla="*/ 104 w 398"/>
                <a:gd name="T47" fmla="*/ 672 h 970"/>
                <a:gd name="T48" fmla="*/ 58 w 398"/>
                <a:gd name="T49" fmla="*/ 792 h 970"/>
                <a:gd name="T50" fmla="*/ 58 w 398"/>
                <a:gd name="T51" fmla="*/ 846 h 970"/>
                <a:gd name="T52" fmla="*/ 52 w 398"/>
                <a:gd name="T53" fmla="*/ 870 h 970"/>
                <a:gd name="T54" fmla="*/ 48 w 398"/>
                <a:gd name="T55" fmla="*/ 954 h 970"/>
                <a:gd name="T56" fmla="*/ 98 w 398"/>
                <a:gd name="T57" fmla="*/ 952 h 970"/>
                <a:gd name="T58" fmla="*/ 106 w 398"/>
                <a:gd name="T59" fmla="*/ 866 h 970"/>
                <a:gd name="T60" fmla="*/ 160 w 398"/>
                <a:gd name="T61" fmla="*/ 936 h 970"/>
                <a:gd name="T62" fmla="*/ 210 w 398"/>
                <a:gd name="T63" fmla="*/ 912 h 970"/>
                <a:gd name="T64" fmla="*/ 190 w 398"/>
                <a:gd name="T65" fmla="*/ 774 h 970"/>
                <a:gd name="T66" fmla="*/ 206 w 398"/>
                <a:gd name="T67" fmla="*/ 684 h 970"/>
                <a:gd name="T68" fmla="*/ 268 w 398"/>
                <a:gd name="T69" fmla="*/ 486 h 970"/>
                <a:gd name="T70" fmla="*/ 292 w 398"/>
                <a:gd name="T71" fmla="*/ 388 h 970"/>
                <a:gd name="T72" fmla="*/ 292 w 398"/>
                <a:gd name="T73" fmla="*/ 264 h 970"/>
                <a:gd name="T74" fmla="*/ 320 w 398"/>
                <a:gd name="T75" fmla="*/ 236 h 970"/>
                <a:gd name="T76" fmla="*/ 396 w 398"/>
                <a:gd name="T77" fmla="*/ 204 h 970"/>
                <a:gd name="T78" fmla="*/ 354 w 398"/>
                <a:gd name="T79" fmla="*/ 94 h 970"/>
                <a:gd name="T80" fmla="*/ 314 w 398"/>
                <a:gd name="T81" fmla="*/ 112 h 970"/>
                <a:gd name="T82" fmla="*/ 198 w 398"/>
                <a:gd name="T83" fmla="*/ 74 h 970"/>
                <a:gd name="T84" fmla="*/ 194 w 398"/>
                <a:gd name="T85" fmla="*/ 22 h 970"/>
                <a:gd name="T86" fmla="*/ 134 w 398"/>
                <a:gd name="T87" fmla="*/ 0 h 970"/>
                <a:gd name="T88" fmla="*/ 98 w 398"/>
                <a:gd name="T89" fmla="*/ 74 h 970"/>
                <a:gd name="T90" fmla="*/ 108 w 398"/>
                <a:gd name="T91" fmla="*/ 102 h 970"/>
                <a:gd name="T92" fmla="*/ 154 w 398"/>
                <a:gd name="T93" fmla="*/ 142 h 970"/>
                <a:gd name="T94" fmla="*/ 18 w 398"/>
                <a:gd name="T95" fmla="*/ 482 h 970"/>
                <a:gd name="T96" fmla="*/ 56 w 398"/>
                <a:gd name="T97" fmla="*/ 510 h 970"/>
                <a:gd name="T98" fmla="*/ 56 w 398"/>
                <a:gd name="T99" fmla="*/ 494 h 970"/>
                <a:gd name="T100" fmla="*/ 78 w 398"/>
                <a:gd name="T101" fmla="*/ 490 h 970"/>
                <a:gd name="T102" fmla="*/ 36 w 398"/>
                <a:gd name="T103" fmla="*/ 470 h 970"/>
                <a:gd name="T104" fmla="*/ 346 w 398"/>
                <a:gd name="T105" fmla="*/ 80 h 970"/>
                <a:gd name="T106" fmla="*/ 344 w 398"/>
                <a:gd name="T107" fmla="*/ 80 h 970"/>
                <a:gd name="T108" fmla="*/ 256 w 398"/>
                <a:gd name="T109" fmla="*/ 196 h 970"/>
                <a:gd name="T110" fmla="*/ 124 w 398"/>
                <a:gd name="T111" fmla="*/ 160 h 970"/>
                <a:gd name="T112" fmla="*/ 146 w 398"/>
                <a:gd name="T113" fmla="*/ 158 h 970"/>
                <a:gd name="T114" fmla="*/ 144 w 398"/>
                <a:gd name="T115" fmla="*/ 264 h 970"/>
                <a:gd name="T116" fmla="*/ 118 w 398"/>
                <a:gd name="T117" fmla="*/ 156 h 970"/>
                <a:gd name="T118" fmla="*/ 170 w 398"/>
                <a:gd name="T119" fmla="*/ 194 h 970"/>
                <a:gd name="T120" fmla="*/ 186 w 398"/>
                <a:gd name="T121" fmla="*/ 168 h 970"/>
                <a:gd name="T122" fmla="*/ 158 w 398"/>
                <a:gd name="T123" fmla="*/ 162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8" h="970">
                  <a:moveTo>
                    <a:pt x="264" y="44"/>
                  </a:moveTo>
                  <a:lnTo>
                    <a:pt x="264" y="44"/>
                  </a:lnTo>
                  <a:lnTo>
                    <a:pt x="260" y="44"/>
                  </a:lnTo>
                  <a:lnTo>
                    <a:pt x="258" y="46"/>
                  </a:lnTo>
                  <a:lnTo>
                    <a:pt x="260" y="48"/>
                  </a:lnTo>
                  <a:lnTo>
                    <a:pt x="260" y="48"/>
                  </a:lnTo>
                  <a:lnTo>
                    <a:pt x="270" y="60"/>
                  </a:lnTo>
                  <a:lnTo>
                    <a:pt x="286" y="74"/>
                  </a:lnTo>
                  <a:lnTo>
                    <a:pt x="310" y="92"/>
                  </a:lnTo>
                  <a:lnTo>
                    <a:pt x="310" y="92"/>
                  </a:lnTo>
                  <a:lnTo>
                    <a:pt x="308" y="94"/>
                  </a:lnTo>
                  <a:lnTo>
                    <a:pt x="306" y="96"/>
                  </a:lnTo>
                  <a:lnTo>
                    <a:pt x="306" y="96"/>
                  </a:lnTo>
                  <a:lnTo>
                    <a:pt x="308" y="94"/>
                  </a:lnTo>
                  <a:lnTo>
                    <a:pt x="310" y="92"/>
                  </a:lnTo>
                  <a:lnTo>
                    <a:pt x="310" y="92"/>
                  </a:lnTo>
                  <a:lnTo>
                    <a:pt x="318" y="92"/>
                  </a:lnTo>
                  <a:lnTo>
                    <a:pt x="326" y="88"/>
                  </a:lnTo>
                  <a:lnTo>
                    <a:pt x="340" y="82"/>
                  </a:lnTo>
                  <a:lnTo>
                    <a:pt x="340" y="82"/>
                  </a:lnTo>
                  <a:lnTo>
                    <a:pt x="338" y="78"/>
                  </a:lnTo>
                  <a:lnTo>
                    <a:pt x="338" y="74"/>
                  </a:lnTo>
                  <a:lnTo>
                    <a:pt x="338" y="72"/>
                  </a:lnTo>
                  <a:lnTo>
                    <a:pt x="336" y="68"/>
                  </a:lnTo>
                  <a:lnTo>
                    <a:pt x="336" y="68"/>
                  </a:lnTo>
                  <a:lnTo>
                    <a:pt x="338" y="58"/>
                  </a:lnTo>
                  <a:lnTo>
                    <a:pt x="338" y="46"/>
                  </a:lnTo>
                  <a:lnTo>
                    <a:pt x="336" y="32"/>
                  </a:lnTo>
                  <a:lnTo>
                    <a:pt x="332" y="22"/>
                  </a:lnTo>
                  <a:lnTo>
                    <a:pt x="328" y="14"/>
                  </a:lnTo>
                  <a:lnTo>
                    <a:pt x="326" y="10"/>
                  </a:lnTo>
                  <a:lnTo>
                    <a:pt x="324" y="10"/>
                  </a:lnTo>
                  <a:lnTo>
                    <a:pt x="324" y="14"/>
                  </a:lnTo>
                  <a:lnTo>
                    <a:pt x="324" y="24"/>
                  </a:lnTo>
                  <a:lnTo>
                    <a:pt x="324" y="24"/>
                  </a:lnTo>
                  <a:lnTo>
                    <a:pt x="326" y="32"/>
                  </a:lnTo>
                  <a:lnTo>
                    <a:pt x="326" y="32"/>
                  </a:lnTo>
                  <a:lnTo>
                    <a:pt x="322" y="30"/>
                  </a:lnTo>
                  <a:lnTo>
                    <a:pt x="318" y="26"/>
                  </a:lnTo>
                  <a:lnTo>
                    <a:pt x="314" y="14"/>
                  </a:lnTo>
                  <a:lnTo>
                    <a:pt x="314" y="14"/>
                  </a:lnTo>
                  <a:lnTo>
                    <a:pt x="308" y="4"/>
                  </a:lnTo>
                  <a:lnTo>
                    <a:pt x="304" y="0"/>
                  </a:lnTo>
                  <a:lnTo>
                    <a:pt x="302" y="0"/>
                  </a:lnTo>
                  <a:lnTo>
                    <a:pt x="302" y="4"/>
                  </a:lnTo>
                  <a:lnTo>
                    <a:pt x="304" y="16"/>
                  </a:lnTo>
                  <a:lnTo>
                    <a:pt x="306" y="28"/>
                  </a:lnTo>
                  <a:lnTo>
                    <a:pt x="306" y="28"/>
                  </a:lnTo>
                  <a:lnTo>
                    <a:pt x="300" y="16"/>
                  </a:lnTo>
                  <a:lnTo>
                    <a:pt x="296" y="6"/>
                  </a:lnTo>
                  <a:lnTo>
                    <a:pt x="296" y="6"/>
                  </a:lnTo>
                  <a:lnTo>
                    <a:pt x="294" y="2"/>
                  </a:lnTo>
                  <a:lnTo>
                    <a:pt x="292" y="2"/>
                  </a:lnTo>
                  <a:lnTo>
                    <a:pt x="290" y="4"/>
                  </a:lnTo>
                  <a:lnTo>
                    <a:pt x="288" y="6"/>
                  </a:lnTo>
                  <a:lnTo>
                    <a:pt x="290" y="14"/>
                  </a:lnTo>
                  <a:lnTo>
                    <a:pt x="292" y="24"/>
                  </a:lnTo>
                  <a:lnTo>
                    <a:pt x="298" y="40"/>
                  </a:lnTo>
                  <a:lnTo>
                    <a:pt x="298" y="40"/>
                  </a:lnTo>
                  <a:lnTo>
                    <a:pt x="290" y="26"/>
                  </a:lnTo>
                  <a:lnTo>
                    <a:pt x="284" y="16"/>
                  </a:lnTo>
                  <a:lnTo>
                    <a:pt x="280" y="12"/>
                  </a:lnTo>
                  <a:lnTo>
                    <a:pt x="276" y="12"/>
                  </a:lnTo>
                  <a:lnTo>
                    <a:pt x="276" y="16"/>
                  </a:lnTo>
                  <a:lnTo>
                    <a:pt x="278" y="22"/>
                  </a:lnTo>
                  <a:lnTo>
                    <a:pt x="286" y="46"/>
                  </a:lnTo>
                  <a:lnTo>
                    <a:pt x="286" y="46"/>
                  </a:lnTo>
                  <a:lnTo>
                    <a:pt x="288" y="52"/>
                  </a:lnTo>
                  <a:lnTo>
                    <a:pt x="288" y="56"/>
                  </a:lnTo>
                  <a:lnTo>
                    <a:pt x="284" y="56"/>
                  </a:lnTo>
                  <a:lnTo>
                    <a:pt x="280" y="54"/>
                  </a:lnTo>
                  <a:lnTo>
                    <a:pt x="270" y="46"/>
                  </a:lnTo>
                  <a:lnTo>
                    <a:pt x="264" y="44"/>
                  </a:lnTo>
                  <a:lnTo>
                    <a:pt x="264" y="44"/>
                  </a:lnTo>
                  <a:close/>
                  <a:moveTo>
                    <a:pt x="310" y="100"/>
                  </a:moveTo>
                  <a:lnTo>
                    <a:pt x="310" y="100"/>
                  </a:lnTo>
                  <a:lnTo>
                    <a:pt x="310" y="110"/>
                  </a:lnTo>
                  <a:lnTo>
                    <a:pt x="310" y="118"/>
                  </a:lnTo>
                  <a:lnTo>
                    <a:pt x="314" y="126"/>
                  </a:lnTo>
                  <a:lnTo>
                    <a:pt x="316" y="132"/>
                  </a:lnTo>
                  <a:lnTo>
                    <a:pt x="324" y="142"/>
                  </a:lnTo>
                  <a:lnTo>
                    <a:pt x="326" y="150"/>
                  </a:lnTo>
                  <a:lnTo>
                    <a:pt x="330" y="158"/>
                  </a:lnTo>
                  <a:lnTo>
                    <a:pt x="330" y="158"/>
                  </a:lnTo>
                  <a:lnTo>
                    <a:pt x="326" y="164"/>
                  </a:lnTo>
                  <a:lnTo>
                    <a:pt x="326" y="164"/>
                  </a:lnTo>
                  <a:lnTo>
                    <a:pt x="318" y="162"/>
                  </a:lnTo>
                  <a:lnTo>
                    <a:pt x="310" y="160"/>
                  </a:lnTo>
                  <a:lnTo>
                    <a:pt x="310" y="160"/>
                  </a:lnTo>
                  <a:lnTo>
                    <a:pt x="300" y="150"/>
                  </a:lnTo>
                  <a:lnTo>
                    <a:pt x="292" y="142"/>
                  </a:lnTo>
                  <a:lnTo>
                    <a:pt x="282" y="138"/>
                  </a:lnTo>
                  <a:lnTo>
                    <a:pt x="272" y="136"/>
                  </a:lnTo>
                  <a:lnTo>
                    <a:pt x="250" y="138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0" y="134"/>
                  </a:lnTo>
                  <a:lnTo>
                    <a:pt x="204" y="130"/>
                  </a:lnTo>
                  <a:lnTo>
                    <a:pt x="192" y="124"/>
                  </a:lnTo>
                  <a:lnTo>
                    <a:pt x="192" y="124"/>
                  </a:lnTo>
                  <a:lnTo>
                    <a:pt x="192" y="136"/>
                  </a:lnTo>
                  <a:lnTo>
                    <a:pt x="190" y="148"/>
                  </a:lnTo>
                  <a:lnTo>
                    <a:pt x="184" y="168"/>
                  </a:lnTo>
                  <a:lnTo>
                    <a:pt x="184" y="168"/>
                  </a:lnTo>
                  <a:lnTo>
                    <a:pt x="178" y="168"/>
                  </a:lnTo>
                  <a:lnTo>
                    <a:pt x="174" y="164"/>
                  </a:lnTo>
                  <a:lnTo>
                    <a:pt x="168" y="156"/>
                  </a:lnTo>
                  <a:lnTo>
                    <a:pt x="162" y="148"/>
                  </a:lnTo>
                  <a:lnTo>
                    <a:pt x="158" y="146"/>
                  </a:lnTo>
                  <a:lnTo>
                    <a:pt x="152" y="144"/>
                  </a:lnTo>
                  <a:lnTo>
                    <a:pt x="152" y="144"/>
                  </a:lnTo>
                  <a:lnTo>
                    <a:pt x="150" y="148"/>
                  </a:lnTo>
                  <a:lnTo>
                    <a:pt x="148" y="150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42" y="160"/>
                  </a:lnTo>
                  <a:lnTo>
                    <a:pt x="140" y="168"/>
                  </a:lnTo>
                  <a:lnTo>
                    <a:pt x="138" y="176"/>
                  </a:lnTo>
                  <a:lnTo>
                    <a:pt x="134" y="178"/>
                  </a:lnTo>
                  <a:lnTo>
                    <a:pt x="130" y="180"/>
                  </a:lnTo>
                  <a:lnTo>
                    <a:pt x="130" y="180"/>
                  </a:lnTo>
                  <a:lnTo>
                    <a:pt x="128" y="170"/>
                  </a:lnTo>
                  <a:lnTo>
                    <a:pt x="126" y="164"/>
                  </a:lnTo>
                  <a:lnTo>
                    <a:pt x="124" y="160"/>
                  </a:lnTo>
                  <a:lnTo>
                    <a:pt x="122" y="152"/>
                  </a:lnTo>
                  <a:lnTo>
                    <a:pt x="122" y="152"/>
                  </a:lnTo>
                  <a:lnTo>
                    <a:pt x="122" y="146"/>
                  </a:lnTo>
                  <a:lnTo>
                    <a:pt x="122" y="144"/>
                  </a:lnTo>
                  <a:lnTo>
                    <a:pt x="122" y="144"/>
                  </a:lnTo>
                  <a:lnTo>
                    <a:pt x="120" y="138"/>
                  </a:lnTo>
                  <a:lnTo>
                    <a:pt x="120" y="132"/>
                  </a:lnTo>
                  <a:lnTo>
                    <a:pt x="120" y="132"/>
                  </a:lnTo>
                  <a:lnTo>
                    <a:pt x="118" y="140"/>
                  </a:lnTo>
                  <a:lnTo>
                    <a:pt x="120" y="144"/>
                  </a:lnTo>
                  <a:lnTo>
                    <a:pt x="116" y="150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94" y="166"/>
                  </a:lnTo>
                  <a:lnTo>
                    <a:pt x="70" y="176"/>
                  </a:lnTo>
                  <a:lnTo>
                    <a:pt x="46" y="190"/>
                  </a:lnTo>
                  <a:lnTo>
                    <a:pt x="38" y="194"/>
                  </a:lnTo>
                  <a:lnTo>
                    <a:pt x="34" y="198"/>
                  </a:lnTo>
                  <a:lnTo>
                    <a:pt x="34" y="198"/>
                  </a:lnTo>
                  <a:lnTo>
                    <a:pt x="32" y="206"/>
                  </a:lnTo>
                  <a:lnTo>
                    <a:pt x="32" y="214"/>
                  </a:lnTo>
                  <a:lnTo>
                    <a:pt x="36" y="230"/>
                  </a:lnTo>
                  <a:lnTo>
                    <a:pt x="36" y="238"/>
                  </a:lnTo>
                  <a:lnTo>
                    <a:pt x="38" y="244"/>
                  </a:lnTo>
                  <a:lnTo>
                    <a:pt x="36" y="254"/>
                  </a:lnTo>
                  <a:lnTo>
                    <a:pt x="32" y="262"/>
                  </a:lnTo>
                  <a:lnTo>
                    <a:pt x="32" y="262"/>
                  </a:lnTo>
                  <a:lnTo>
                    <a:pt x="26" y="270"/>
                  </a:lnTo>
                  <a:lnTo>
                    <a:pt x="24" y="280"/>
                  </a:lnTo>
                  <a:lnTo>
                    <a:pt x="20" y="300"/>
                  </a:lnTo>
                  <a:lnTo>
                    <a:pt x="20" y="320"/>
                  </a:lnTo>
                  <a:lnTo>
                    <a:pt x="18" y="330"/>
                  </a:lnTo>
                  <a:lnTo>
                    <a:pt x="14" y="340"/>
                  </a:lnTo>
                  <a:lnTo>
                    <a:pt x="14" y="340"/>
                  </a:lnTo>
                  <a:lnTo>
                    <a:pt x="14" y="348"/>
                  </a:lnTo>
                  <a:lnTo>
                    <a:pt x="12" y="364"/>
                  </a:lnTo>
                  <a:lnTo>
                    <a:pt x="4" y="406"/>
                  </a:lnTo>
                  <a:lnTo>
                    <a:pt x="0" y="428"/>
                  </a:lnTo>
                  <a:lnTo>
                    <a:pt x="0" y="448"/>
                  </a:lnTo>
                  <a:lnTo>
                    <a:pt x="0" y="456"/>
                  </a:lnTo>
                  <a:lnTo>
                    <a:pt x="2" y="462"/>
                  </a:lnTo>
                  <a:lnTo>
                    <a:pt x="4" y="466"/>
                  </a:lnTo>
                  <a:lnTo>
                    <a:pt x="8" y="466"/>
                  </a:lnTo>
                  <a:lnTo>
                    <a:pt x="8" y="466"/>
                  </a:lnTo>
                  <a:lnTo>
                    <a:pt x="22" y="466"/>
                  </a:lnTo>
                  <a:lnTo>
                    <a:pt x="32" y="466"/>
                  </a:lnTo>
                  <a:lnTo>
                    <a:pt x="40" y="462"/>
                  </a:lnTo>
                  <a:lnTo>
                    <a:pt x="44" y="460"/>
                  </a:lnTo>
                  <a:lnTo>
                    <a:pt x="44" y="460"/>
                  </a:lnTo>
                  <a:lnTo>
                    <a:pt x="46" y="454"/>
                  </a:lnTo>
                  <a:lnTo>
                    <a:pt x="46" y="450"/>
                  </a:lnTo>
                  <a:lnTo>
                    <a:pt x="44" y="444"/>
                  </a:lnTo>
                  <a:lnTo>
                    <a:pt x="46" y="438"/>
                  </a:lnTo>
                  <a:lnTo>
                    <a:pt x="46" y="438"/>
                  </a:lnTo>
                  <a:lnTo>
                    <a:pt x="48" y="434"/>
                  </a:lnTo>
                  <a:lnTo>
                    <a:pt x="50" y="428"/>
                  </a:lnTo>
                  <a:lnTo>
                    <a:pt x="56" y="412"/>
                  </a:lnTo>
                  <a:lnTo>
                    <a:pt x="62" y="382"/>
                  </a:lnTo>
                  <a:lnTo>
                    <a:pt x="62" y="382"/>
                  </a:lnTo>
                  <a:lnTo>
                    <a:pt x="66" y="378"/>
                  </a:lnTo>
                  <a:lnTo>
                    <a:pt x="68" y="370"/>
                  </a:lnTo>
                  <a:lnTo>
                    <a:pt x="74" y="348"/>
                  </a:lnTo>
                  <a:lnTo>
                    <a:pt x="78" y="324"/>
                  </a:lnTo>
                  <a:lnTo>
                    <a:pt x="82" y="314"/>
                  </a:lnTo>
                  <a:lnTo>
                    <a:pt x="86" y="308"/>
                  </a:lnTo>
                  <a:lnTo>
                    <a:pt x="86" y="308"/>
                  </a:lnTo>
                  <a:lnTo>
                    <a:pt x="86" y="338"/>
                  </a:lnTo>
                  <a:lnTo>
                    <a:pt x="88" y="356"/>
                  </a:lnTo>
                  <a:lnTo>
                    <a:pt x="90" y="368"/>
                  </a:lnTo>
                  <a:lnTo>
                    <a:pt x="88" y="378"/>
                  </a:lnTo>
                  <a:lnTo>
                    <a:pt x="88" y="378"/>
                  </a:lnTo>
                  <a:lnTo>
                    <a:pt x="76" y="402"/>
                  </a:lnTo>
                  <a:lnTo>
                    <a:pt x="72" y="410"/>
                  </a:lnTo>
                  <a:lnTo>
                    <a:pt x="72" y="414"/>
                  </a:lnTo>
                  <a:lnTo>
                    <a:pt x="74" y="428"/>
                  </a:lnTo>
                  <a:lnTo>
                    <a:pt x="78" y="456"/>
                  </a:lnTo>
                  <a:lnTo>
                    <a:pt x="78" y="456"/>
                  </a:lnTo>
                  <a:lnTo>
                    <a:pt x="80" y="478"/>
                  </a:lnTo>
                  <a:lnTo>
                    <a:pt x="82" y="508"/>
                  </a:lnTo>
                  <a:lnTo>
                    <a:pt x="84" y="524"/>
                  </a:lnTo>
                  <a:lnTo>
                    <a:pt x="86" y="540"/>
                  </a:lnTo>
                  <a:lnTo>
                    <a:pt x="90" y="554"/>
                  </a:lnTo>
                  <a:lnTo>
                    <a:pt x="96" y="566"/>
                  </a:lnTo>
                  <a:lnTo>
                    <a:pt x="96" y="566"/>
                  </a:lnTo>
                  <a:lnTo>
                    <a:pt x="104" y="582"/>
                  </a:lnTo>
                  <a:lnTo>
                    <a:pt x="110" y="600"/>
                  </a:lnTo>
                  <a:lnTo>
                    <a:pt x="114" y="622"/>
                  </a:lnTo>
                  <a:lnTo>
                    <a:pt x="114" y="646"/>
                  </a:lnTo>
                  <a:lnTo>
                    <a:pt x="114" y="646"/>
                  </a:lnTo>
                  <a:lnTo>
                    <a:pt x="110" y="652"/>
                  </a:lnTo>
                  <a:lnTo>
                    <a:pt x="108" y="658"/>
                  </a:lnTo>
                  <a:lnTo>
                    <a:pt x="104" y="672"/>
                  </a:lnTo>
                  <a:lnTo>
                    <a:pt x="106" y="702"/>
                  </a:lnTo>
                  <a:lnTo>
                    <a:pt x="106" y="702"/>
                  </a:lnTo>
                  <a:lnTo>
                    <a:pt x="98" y="718"/>
                  </a:lnTo>
                  <a:lnTo>
                    <a:pt x="88" y="736"/>
                  </a:lnTo>
                  <a:lnTo>
                    <a:pt x="78" y="750"/>
                  </a:lnTo>
                  <a:lnTo>
                    <a:pt x="72" y="762"/>
                  </a:lnTo>
                  <a:lnTo>
                    <a:pt x="72" y="762"/>
                  </a:lnTo>
                  <a:lnTo>
                    <a:pt x="66" y="780"/>
                  </a:lnTo>
                  <a:lnTo>
                    <a:pt x="58" y="792"/>
                  </a:lnTo>
                  <a:lnTo>
                    <a:pt x="50" y="806"/>
                  </a:lnTo>
                  <a:lnTo>
                    <a:pt x="50" y="806"/>
                  </a:lnTo>
                  <a:lnTo>
                    <a:pt x="50" y="816"/>
                  </a:lnTo>
                  <a:lnTo>
                    <a:pt x="52" y="824"/>
                  </a:lnTo>
                  <a:lnTo>
                    <a:pt x="56" y="834"/>
                  </a:lnTo>
                  <a:lnTo>
                    <a:pt x="62" y="842"/>
                  </a:lnTo>
                  <a:lnTo>
                    <a:pt x="62" y="842"/>
                  </a:lnTo>
                  <a:lnTo>
                    <a:pt x="60" y="842"/>
                  </a:lnTo>
                  <a:lnTo>
                    <a:pt x="58" y="846"/>
                  </a:lnTo>
                  <a:lnTo>
                    <a:pt x="58" y="846"/>
                  </a:lnTo>
                  <a:lnTo>
                    <a:pt x="56" y="848"/>
                  </a:lnTo>
                  <a:lnTo>
                    <a:pt x="56" y="850"/>
                  </a:lnTo>
                  <a:lnTo>
                    <a:pt x="56" y="854"/>
                  </a:lnTo>
                  <a:lnTo>
                    <a:pt x="54" y="856"/>
                  </a:lnTo>
                  <a:lnTo>
                    <a:pt x="54" y="856"/>
                  </a:lnTo>
                  <a:lnTo>
                    <a:pt x="52" y="858"/>
                  </a:lnTo>
                  <a:lnTo>
                    <a:pt x="50" y="862"/>
                  </a:lnTo>
                  <a:lnTo>
                    <a:pt x="52" y="870"/>
                  </a:lnTo>
                  <a:lnTo>
                    <a:pt x="52" y="878"/>
                  </a:lnTo>
                  <a:lnTo>
                    <a:pt x="52" y="884"/>
                  </a:lnTo>
                  <a:lnTo>
                    <a:pt x="52" y="884"/>
                  </a:lnTo>
                  <a:lnTo>
                    <a:pt x="48" y="892"/>
                  </a:lnTo>
                  <a:lnTo>
                    <a:pt x="44" y="898"/>
                  </a:lnTo>
                  <a:lnTo>
                    <a:pt x="42" y="916"/>
                  </a:lnTo>
                  <a:lnTo>
                    <a:pt x="42" y="932"/>
                  </a:lnTo>
                  <a:lnTo>
                    <a:pt x="44" y="948"/>
                  </a:lnTo>
                  <a:lnTo>
                    <a:pt x="48" y="954"/>
                  </a:lnTo>
                  <a:lnTo>
                    <a:pt x="52" y="960"/>
                  </a:lnTo>
                  <a:lnTo>
                    <a:pt x="56" y="966"/>
                  </a:lnTo>
                  <a:lnTo>
                    <a:pt x="62" y="968"/>
                  </a:lnTo>
                  <a:lnTo>
                    <a:pt x="70" y="970"/>
                  </a:lnTo>
                  <a:lnTo>
                    <a:pt x="76" y="970"/>
                  </a:lnTo>
                  <a:lnTo>
                    <a:pt x="86" y="968"/>
                  </a:lnTo>
                  <a:lnTo>
                    <a:pt x="94" y="962"/>
                  </a:lnTo>
                  <a:lnTo>
                    <a:pt x="94" y="962"/>
                  </a:lnTo>
                  <a:lnTo>
                    <a:pt x="98" y="952"/>
                  </a:lnTo>
                  <a:lnTo>
                    <a:pt x="98" y="936"/>
                  </a:lnTo>
                  <a:lnTo>
                    <a:pt x="98" y="898"/>
                  </a:lnTo>
                  <a:lnTo>
                    <a:pt x="98" y="898"/>
                  </a:lnTo>
                  <a:lnTo>
                    <a:pt x="102" y="888"/>
                  </a:lnTo>
                  <a:lnTo>
                    <a:pt x="106" y="878"/>
                  </a:lnTo>
                  <a:lnTo>
                    <a:pt x="106" y="878"/>
                  </a:lnTo>
                  <a:lnTo>
                    <a:pt x="106" y="872"/>
                  </a:lnTo>
                  <a:lnTo>
                    <a:pt x="106" y="866"/>
                  </a:lnTo>
                  <a:lnTo>
                    <a:pt x="106" y="866"/>
                  </a:lnTo>
                  <a:lnTo>
                    <a:pt x="120" y="848"/>
                  </a:lnTo>
                  <a:lnTo>
                    <a:pt x="134" y="828"/>
                  </a:lnTo>
                  <a:lnTo>
                    <a:pt x="134" y="828"/>
                  </a:lnTo>
                  <a:lnTo>
                    <a:pt x="136" y="852"/>
                  </a:lnTo>
                  <a:lnTo>
                    <a:pt x="140" y="874"/>
                  </a:lnTo>
                  <a:lnTo>
                    <a:pt x="150" y="920"/>
                  </a:lnTo>
                  <a:lnTo>
                    <a:pt x="150" y="920"/>
                  </a:lnTo>
                  <a:lnTo>
                    <a:pt x="154" y="930"/>
                  </a:lnTo>
                  <a:lnTo>
                    <a:pt x="160" y="936"/>
                  </a:lnTo>
                  <a:lnTo>
                    <a:pt x="166" y="942"/>
                  </a:lnTo>
                  <a:lnTo>
                    <a:pt x="174" y="944"/>
                  </a:lnTo>
                  <a:lnTo>
                    <a:pt x="184" y="944"/>
                  </a:lnTo>
                  <a:lnTo>
                    <a:pt x="192" y="942"/>
                  </a:lnTo>
                  <a:lnTo>
                    <a:pt x="198" y="940"/>
                  </a:lnTo>
                  <a:lnTo>
                    <a:pt x="202" y="934"/>
                  </a:lnTo>
                  <a:lnTo>
                    <a:pt x="202" y="934"/>
                  </a:lnTo>
                  <a:lnTo>
                    <a:pt x="206" y="924"/>
                  </a:lnTo>
                  <a:lnTo>
                    <a:pt x="210" y="912"/>
                  </a:lnTo>
                  <a:lnTo>
                    <a:pt x="210" y="902"/>
                  </a:lnTo>
                  <a:lnTo>
                    <a:pt x="210" y="890"/>
                  </a:lnTo>
                  <a:lnTo>
                    <a:pt x="208" y="870"/>
                  </a:lnTo>
                  <a:lnTo>
                    <a:pt x="202" y="850"/>
                  </a:lnTo>
                  <a:lnTo>
                    <a:pt x="194" y="830"/>
                  </a:lnTo>
                  <a:lnTo>
                    <a:pt x="190" y="810"/>
                  </a:lnTo>
                  <a:lnTo>
                    <a:pt x="186" y="792"/>
                  </a:lnTo>
                  <a:lnTo>
                    <a:pt x="188" y="782"/>
                  </a:lnTo>
                  <a:lnTo>
                    <a:pt x="190" y="774"/>
                  </a:lnTo>
                  <a:lnTo>
                    <a:pt x="190" y="774"/>
                  </a:lnTo>
                  <a:lnTo>
                    <a:pt x="190" y="768"/>
                  </a:lnTo>
                  <a:lnTo>
                    <a:pt x="190" y="762"/>
                  </a:lnTo>
                  <a:lnTo>
                    <a:pt x="190" y="750"/>
                  </a:lnTo>
                  <a:lnTo>
                    <a:pt x="188" y="738"/>
                  </a:lnTo>
                  <a:lnTo>
                    <a:pt x="188" y="732"/>
                  </a:lnTo>
                  <a:lnTo>
                    <a:pt x="188" y="726"/>
                  </a:lnTo>
                  <a:lnTo>
                    <a:pt x="188" y="726"/>
                  </a:lnTo>
                  <a:lnTo>
                    <a:pt x="206" y="684"/>
                  </a:lnTo>
                  <a:lnTo>
                    <a:pt x="230" y="624"/>
                  </a:lnTo>
                  <a:lnTo>
                    <a:pt x="242" y="590"/>
                  </a:lnTo>
                  <a:lnTo>
                    <a:pt x="252" y="556"/>
                  </a:lnTo>
                  <a:lnTo>
                    <a:pt x="260" y="526"/>
                  </a:lnTo>
                  <a:lnTo>
                    <a:pt x="260" y="512"/>
                  </a:lnTo>
                  <a:lnTo>
                    <a:pt x="262" y="500"/>
                  </a:lnTo>
                  <a:lnTo>
                    <a:pt x="262" y="500"/>
                  </a:lnTo>
                  <a:lnTo>
                    <a:pt x="262" y="492"/>
                  </a:lnTo>
                  <a:lnTo>
                    <a:pt x="268" y="486"/>
                  </a:lnTo>
                  <a:lnTo>
                    <a:pt x="274" y="482"/>
                  </a:lnTo>
                  <a:lnTo>
                    <a:pt x="282" y="478"/>
                  </a:lnTo>
                  <a:lnTo>
                    <a:pt x="300" y="472"/>
                  </a:lnTo>
                  <a:lnTo>
                    <a:pt x="314" y="472"/>
                  </a:lnTo>
                  <a:lnTo>
                    <a:pt x="314" y="472"/>
                  </a:lnTo>
                  <a:lnTo>
                    <a:pt x="316" y="466"/>
                  </a:lnTo>
                  <a:lnTo>
                    <a:pt x="316" y="458"/>
                  </a:lnTo>
                  <a:lnTo>
                    <a:pt x="312" y="440"/>
                  </a:lnTo>
                  <a:lnTo>
                    <a:pt x="292" y="388"/>
                  </a:lnTo>
                  <a:lnTo>
                    <a:pt x="282" y="358"/>
                  </a:lnTo>
                  <a:lnTo>
                    <a:pt x="276" y="330"/>
                  </a:lnTo>
                  <a:lnTo>
                    <a:pt x="274" y="318"/>
                  </a:lnTo>
                  <a:lnTo>
                    <a:pt x="274" y="306"/>
                  </a:lnTo>
                  <a:lnTo>
                    <a:pt x="276" y="294"/>
                  </a:lnTo>
                  <a:lnTo>
                    <a:pt x="282" y="284"/>
                  </a:lnTo>
                  <a:lnTo>
                    <a:pt x="282" y="284"/>
                  </a:lnTo>
                  <a:lnTo>
                    <a:pt x="286" y="276"/>
                  </a:lnTo>
                  <a:lnTo>
                    <a:pt x="292" y="264"/>
                  </a:lnTo>
                  <a:lnTo>
                    <a:pt x="296" y="250"/>
                  </a:lnTo>
                  <a:lnTo>
                    <a:pt x="300" y="244"/>
                  </a:lnTo>
                  <a:lnTo>
                    <a:pt x="304" y="238"/>
                  </a:lnTo>
                  <a:lnTo>
                    <a:pt x="304" y="238"/>
                  </a:lnTo>
                  <a:lnTo>
                    <a:pt x="310" y="240"/>
                  </a:lnTo>
                  <a:lnTo>
                    <a:pt x="310" y="240"/>
                  </a:lnTo>
                  <a:lnTo>
                    <a:pt x="312" y="238"/>
                  </a:lnTo>
                  <a:lnTo>
                    <a:pt x="314" y="236"/>
                  </a:lnTo>
                  <a:lnTo>
                    <a:pt x="320" y="236"/>
                  </a:lnTo>
                  <a:lnTo>
                    <a:pt x="330" y="236"/>
                  </a:lnTo>
                  <a:lnTo>
                    <a:pt x="330" y="236"/>
                  </a:lnTo>
                  <a:lnTo>
                    <a:pt x="358" y="236"/>
                  </a:lnTo>
                  <a:lnTo>
                    <a:pt x="378" y="236"/>
                  </a:lnTo>
                  <a:lnTo>
                    <a:pt x="390" y="232"/>
                  </a:lnTo>
                  <a:lnTo>
                    <a:pt x="396" y="228"/>
                  </a:lnTo>
                  <a:lnTo>
                    <a:pt x="398" y="222"/>
                  </a:lnTo>
                  <a:lnTo>
                    <a:pt x="396" y="214"/>
                  </a:lnTo>
                  <a:lnTo>
                    <a:pt x="396" y="204"/>
                  </a:lnTo>
                  <a:lnTo>
                    <a:pt x="398" y="190"/>
                  </a:lnTo>
                  <a:lnTo>
                    <a:pt x="398" y="190"/>
                  </a:lnTo>
                  <a:lnTo>
                    <a:pt x="396" y="180"/>
                  </a:lnTo>
                  <a:lnTo>
                    <a:pt x="392" y="168"/>
                  </a:lnTo>
                  <a:lnTo>
                    <a:pt x="378" y="138"/>
                  </a:lnTo>
                  <a:lnTo>
                    <a:pt x="362" y="110"/>
                  </a:lnTo>
                  <a:lnTo>
                    <a:pt x="356" y="94"/>
                  </a:lnTo>
                  <a:lnTo>
                    <a:pt x="356" y="94"/>
                  </a:lnTo>
                  <a:lnTo>
                    <a:pt x="354" y="94"/>
                  </a:lnTo>
                  <a:lnTo>
                    <a:pt x="352" y="90"/>
                  </a:lnTo>
                  <a:lnTo>
                    <a:pt x="352" y="90"/>
                  </a:lnTo>
                  <a:lnTo>
                    <a:pt x="354" y="94"/>
                  </a:lnTo>
                  <a:lnTo>
                    <a:pt x="354" y="94"/>
                  </a:lnTo>
                  <a:lnTo>
                    <a:pt x="346" y="102"/>
                  </a:lnTo>
                  <a:lnTo>
                    <a:pt x="336" y="108"/>
                  </a:lnTo>
                  <a:lnTo>
                    <a:pt x="326" y="110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0" y="100"/>
                  </a:lnTo>
                  <a:lnTo>
                    <a:pt x="310" y="100"/>
                  </a:lnTo>
                  <a:close/>
                  <a:moveTo>
                    <a:pt x="190" y="120"/>
                  </a:moveTo>
                  <a:lnTo>
                    <a:pt x="190" y="120"/>
                  </a:lnTo>
                  <a:lnTo>
                    <a:pt x="188" y="94"/>
                  </a:lnTo>
                  <a:lnTo>
                    <a:pt x="188" y="94"/>
                  </a:lnTo>
                  <a:lnTo>
                    <a:pt x="194" y="88"/>
                  </a:lnTo>
                  <a:lnTo>
                    <a:pt x="198" y="82"/>
                  </a:lnTo>
                  <a:lnTo>
                    <a:pt x="198" y="74"/>
                  </a:lnTo>
                  <a:lnTo>
                    <a:pt x="194" y="66"/>
                  </a:lnTo>
                  <a:lnTo>
                    <a:pt x="194" y="66"/>
                  </a:lnTo>
                  <a:lnTo>
                    <a:pt x="198" y="58"/>
                  </a:lnTo>
                  <a:lnTo>
                    <a:pt x="200" y="48"/>
                  </a:lnTo>
                  <a:lnTo>
                    <a:pt x="198" y="38"/>
                  </a:lnTo>
                  <a:lnTo>
                    <a:pt x="194" y="30"/>
                  </a:lnTo>
                  <a:lnTo>
                    <a:pt x="194" y="30"/>
                  </a:lnTo>
                  <a:lnTo>
                    <a:pt x="196" y="26"/>
                  </a:lnTo>
                  <a:lnTo>
                    <a:pt x="194" y="22"/>
                  </a:lnTo>
                  <a:lnTo>
                    <a:pt x="184" y="12"/>
                  </a:lnTo>
                  <a:lnTo>
                    <a:pt x="172" y="4"/>
                  </a:lnTo>
                  <a:lnTo>
                    <a:pt x="162" y="2"/>
                  </a:lnTo>
                  <a:lnTo>
                    <a:pt x="162" y="2"/>
                  </a:lnTo>
                  <a:lnTo>
                    <a:pt x="156" y="2"/>
                  </a:lnTo>
                  <a:lnTo>
                    <a:pt x="148" y="2"/>
                  </a:lnTo>
                  <a:lnTo>
                    <a:pt x="142" y="2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16" y="14"/>
                  </a:lnTo>
                  <a:lnTo>
                    <a:pt x="100" y="26"/>
                  </a:lnTo>
                  <a:lnTo>
                    <a:pt x="96" y="32"/>
                  </a:lnTo>
                  <a:lnTo>
                    <a:pt x="92" y="40"/>
                  </a:lnTo>
                  <a:lnTo>
                    <a:pt x="92" y="52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8" y="72"/>
                  </a:lnTo>
                  <a:lnTo>
                    <a:pt x="98" y="74"/>
                  </a:lnTo>
                  <a:lnTo>
                    <a:pt x="98" y="80"/>
                  </a:lnTo>
                  <a:lnTo>
                    <a:pt x="98" y="80"/>
                  </a:lnTo>
                  <a:lnTo>
                    <a:pt x="96" y="86"/>
                  </a:lnTo>
                  <a:lnTo>
                    <a:pt x="98" y="96"/>
                  </a:lnTo>
                  <a:lnTo>
                    <a:pt x="100" y="100"/>
                  </a:lnTo>
                  <a:lnTo>
                    <a:pt x="102" y="102"/>
                  </a:lnTo>
                  <a:lnTo>
                    <a:pt x="104" y="104"/>
                  </a:lnTo>
                  <a:lnTo>
                    <a:pt x="108" y="102"/>
                  </a:lnTo>
                  <a:lnTo>
                    <a:pt x="108" y="102"/>
                  </a:lnTo>
                  <a:lnTo>
                    <a:pt x="114" y="112"/>
                  </a:lnTo>
                  <a:lnTo>
                    <a:pt x="118" y="118"/>
                  </a:lnTo>
                  <a:lnTo>
                    <a:pt x="118" y="118"/>
                  </a:lnTo>
                  <a:lnTo>
                    <a:pt x="120" y="126"/>
                  </a:lnTo>
                  <a:lnTo>
                    <a:pt x="122" y="130"/>
                  </a:lnTo>
                  <a:lnTo>
                    <a:pt x="126" y="136"/>
                  </a:lnTo>
                  <a:lnTo>
                    <a:pt x="130" y="138"/>
                  </a:lnTo>
                  <a:lnTo>
                    <a:pt x="142" y="142"/>
                  </a:lnTo>
                  <a:lnTo>
                    <a:pt x="154" y="142"/>
                  </a:lnTo>
                  <a:lnTo>
                    <a:pt x="168" y="140"/>
                  </a:lnTo>
                  <a:lnTo>
                    <a:pt x="178" y="136"/>
                  </a:lnTo>
                  <a:lnTo>
                    <a:pt x="186" y="128"/>
                  </a:lnTo>
                  <a:lnTo>
                    <a:pt x="188" y="124"/>
                  </a:lnTo>
                  <a:lnTo>
                    <a:pt x="190" y="120"/>
                  </a:lnTo>
                  <a:lnTo>
                    <a:pt x="190" y="120"/>
                  </a:lnTo>
                  <a:close/>
                  <a:moveTo>
                    <a:pt x="12" y="472"/>
                  </a:moveTo>
                  <a:lnTo>
                    <a:pt x="12" y="472"/>
                  </a:lnTo>
                  <a:lnTo>
                    <a:pt x="18" y="482"/>
                  </a:lnTo>
                  <a:lnTo>
                    <a:pt x="32" y="498"/>
                  </a:lnTo>
                  <a:lnTo>
                    <a:pt x="48" y="514"/>
                  </a:lnTo>
                  <a:lnTo>
                    <a:pt x="54" y="518"/>
                  </a:lnTo>
                  <a:lnTo>
                    <a:pt x="58" y="520"/>
                  </a:lnTo>
                  <a:lnTo>
                    <a:pt x="58" y="520"/>
                  </a:lnTo>
                  <a:lnTo>
                    <a:pt x="60" y="518"/>
                  </a:lnTo>
                  <a:lnTo>
                    <a:pt x="60" y="516"/>
                  </a:lnTo>
                  <a:lnTo>
                    <a:pt x="56" y="510"/>
                  </a:lnTo>
                  <a:lnTo>
                    <a:pt x="56" y="510"/>
                  </a:lnTo>
                  <a:lnTo>
                    <a:pt x="58" y="510"/>
                  </a:lnTo>
                  <a:lnTo>
                    <a:pt x="60" y="506"/>
                  </a:lnTo>
                  <a:lnTo>
                    <a:pt x="60" y="504"/>
                  </a:lnTo>
                  <a:lnTo>
                    <a:pt x="54" y="502"/>
                  </a:lnTo>
                  <a:lnTo>
                    <a:pt x="54" y="502"/>
                  </a:lnTo>
                  <a:lnTo>
                    <a:pt x="56" y="500"/>
                  </a:lnTo>
                  <a:lnTo>
                    <a:pt x="58" y="496"/>
                  </a:lnTo>
                  <a:lnTo>
                    <a:pt x="58" y="496"/>
                  </a:lnTo>
                  <a:lnTo>
                    <a:pt x="56" y="494"/>
                  </a:lnTo>
                  <a:lnTo>
                    <a:pt x="48" y="494"/>
                  </a:lnTo>
                  <a:lnTo>
                    <a:pt x="48" y="494"/>
                  </a:lnTo>
                  <a:lnTo>
                    <a:pt x="50" y="490"/>
                  </a:lnTo>
                  <a:lnTo>
                    <a:pt x="54" y="488"/>
                  </a:lnTo>
                  <a:lnTo>
                    <a:pt x="66" y="492"/>
                  </a:lnTo>
                  <a:lnTo>
                    <a:pt x="76" y="494"/>
                  </a:lnTo>
                  <a:lnTo>
                    <a:pt x="80" y="494"/>
                  </a:lnTo>
                  <a:lnTo>
                    <a:pt x="78" y="490"/>
                  </a:lnTo>
                  <a:lnTo>
                    <a:pt x="78" y="490"/>
                  </a:lnTo>
                  <a:lnTo>
                    <a:pt x="72" y="488"/>
                  </a:lnTo>
                  <a:lnTo>
                    <a:pt x="68" y="484"/>
                  </a:lnTo>
                  <a:lnTo>
                    <a:pt x="62" y="476"/>
                  </a:lnTo>
                  <a:lnTo>
                    <a:pt x="60" y="472"/>
                  </a:lnTo>
                  <a:lnTo>
                    <a:pt x="56" y="468"/>
                  </a:lnTo>
                  <a:lnTo>
                    <a:pt x="50" y="466"/>
                  </a:lnTo>
                  <a:lnTo>
                    <a:pt x="42" y="466"/>
                  </a:lnTo>
                  <a:lnTo>
                    <a:pt x="42" y="466"/>
                  </a:lnTo>
                  <a:lnTo>
                    <a:pt x="36" y="470"/>
                  </a:lnTo>
                  <a:lnTo>
                    <a:pt x="28" y="472"/>
                  </a:lnTo>
                  <a:lnTo>
                    <a:pt x="20" y="474"/>
                  </a:lnTo>
                  <a:lnTo>
                    <a:pt x="12" y="472"/>
                  </a:lnTo>
                  <a:lnTo>
                    <a:pt x="12" y="472"/>
                  </a:lnTo>
                  <a:close/>
                  <a:moveTo>
                    <a:pt x="350" y="86"/>
                  </a:moveTo>
                  <a:lnTo>
                    <a:pt x="350" y="86"/>
                  </a:lnTo>
                  <a:lnTo>
                    <a:pt x="348" y="84"/>
                  </a:lnTo>
                  <a:lnTo>
                    <a:pt x="346" y="80"/>
                  </a:lnTo>
                  <a:lnTo>
                    <a:pt x="346" y="80"/>
                  </a:lnTo>
                  <a:lnTo>
                    <a:pt x="348" y="82"/>
                  </a:lnTo>
                  <a:lnTo>
                    <a:pt x="350" y="86"/>
                  </a:lnTo>
                  <a:lnTo>
                    <a:pt x="350" y="86"/>
                  </a:lnTo>
                  <a:close/>
                  <a:moveTo>
                    <a:pt x="344" y="80"/>
                  </a:moveTo>
                  <a:lnTo>
                    <a:pt x="344" y="80"/>
                  </a:lnTo>
                  <a:lnTo>
                    <a:pt x="342" y="80"/>
                  </a:lnTo>
                  <a:lnTo>
                    <a:pt x="340" y="82"/>
                  </a:lnTo>
                  <a:lnTo>
                    <a:pt x="340" y="82"/>
                  </a:lnTo>
                  <a:lnTo>
                    <a:pt x="344" y="80"/>
                  </a:lnTo>
                  <a:lnTo>
                    <a:pt x="344" y="80"/>
                  </a:lnTo>
                  <a:close/>
                  <a:moveTo>
                    <a:pt x="230" y="202"/>
                  </a:moveTo>
                  <a:lnTo>
                    <a:pt x="230" y="202"/>
                  </a:lnTo>
                  <a:lnTo>
                    <a:pt x="228" y="208"/>
                  </a:lnTo>
                  <a:lnTo>
                    <a:pt x="226" y="214"/>
                  </a:lnTo>
                  <a:lnTo>
                    <a:pt x="226" y="214"/>
                  </a:lnTo>
                  <a:lnTo>
                    <a:pt x="244" y="206"/>
                  </a:lnTo>
                  <a:lnTo>
                    <a:pt x="252" y="200"/>
                  </a:lnTo>
                  <a:lnTo>
                    <a:pt x="256" y="196"/>
                  </a:lnTo>
                  <a:lnTo>
                    <a:pt x="256" y="192"/>
                  </a:lnTo>
                  <a:lnTo>
                    <a:pt x="256" y="192"/>
                  </a:lnTo>
                  <a:lnTo>
                    <a:pt x="244" y="194"/>
                  </a:lnTo>
                  <a:lnTo>
                    <a:pt x="236" y="198"/>
                  </a:lnTo>
                  <a:lnTo>
                    <a:pt x="230" y="202"/>
                  </a:lnTo>
                  <a:lnTo>
                    <a:pt x="230" y="202"/>
                  </a:lnTo>
                  <a:close/>
                  <a:moveTo>
                    <a:pt x="122" y="148"/>
                  </a:moveTo>
                  <a:lnTo>
                    <a:pt x="122" y="148"/>
                  </a:lnTo>
                  <a:lnTo>
                    <a:pt x="124" y="160"/>
                  </a:lnTo>
                  <a:lnTo>
                    <a:pt x="126" y="164"/>
                  </a:lnTo>
                  <a:lnTo>
                    <a:pt x="128" y="170"/>
                  </a:lnTo>
                  <a:lnTo>
                    <a:pt x="130" y="180"/>
                  </a:lnTo>
                  <a:lnTo>
                    <a:pt x="130" y="180"/>
                  </a:lnTo>
                  <a:lnTo>
                    <a:pt x="134" y="178"/>
                  </a:lnTo>
                  <a:lnTo>
                    <a:pt x="136" y="176"/>
                  </a:lnTo>
                  <a:lnTo>
                    <a:pt x="140" y="168"/>
                  </a:lnTo>
                  <a:lnTo>
                    <a:pt x="144" y="160"/>
                  </a:lnTo>
                  <a:lnTo>
                    <a:pt x="146" y="158"/>
                  </a:lnTo>
                  <a:lnTo>
                    <a:pt x="146" y="158"/>
                  </a:lnTo>
                  <a:lnTo>
                    <a:pt x="146" y="158"/>
                  </a:lnTo>
                  <a:lnTo>
                    <a:pt x="146" y="166"/>
                  </a:lnTo>
                  <a:lnTo>
                    <a:pt x="142" y="176"/>
                  </a:lnTo>
                  <a:lnTo>
                    <a:pt x="140" y="188"/>
                  </a:lnTo>
                  <a:lnTo>
                    <a:pt x="142" y="210"/>
                  </a:lnTo>
                  <a:lnTo>
                    <a:pt x="142" y="210"/>
                  </a:lnTo>
                  <a:lnTo>
                    <a:pt x="144" y="238"/>
                  </a:lnTo>
                  <a:lnTo>
                    <a:pt x="144" y="264"/>
                  </a:lnTo>
                  <a:lnTo>
                    <a:pt x="144" y="264"/>
                  </a:lnTo>
                  <a:lnTo>
                    <a:pt x="134" y="250"/>
                  </a:lnTo>
                  <a:lnTo>
                    <a:pt x="126" y="236"/>
                  </a:lnTo>
                  <a:lnTo>
                    <a:pt x="122" y="224"/>
                  </a:lnTo>
                  <a:lnTo>
                    <a:pt x="118" y="212"/>
                  </a:lnTo>
                  <a:lnTo>
                    <a:pt x="118" y="200"/>
                  </a:lnTo>
                  <a:lnTo>
                    <a:pt x="118" y="188"/>
                  </a:lnTo>
                  <a:lnTo>
                    <a:pt x="118" y="156"/>
                  </a:lnTo>
                  <a:lnTo>
                    <a:pt x="118" y="156"/>
                  </a:lnTo>
                  <a:lnTo>
                    <a:pt x="120" y="154"/>
                  </a:lnTo>
                  <a:lnTo>
                    <a:pt x="122" y="148"/>
                  </a:lnTo>
                  <a:lnTo>
                    <a:pt x="122" y="148"/>
                  </a:lnTo>
                  <a:close/>
                  <a:moveTo>
                    <a:pt x="158" y="162"/>
                  </a:moveTo>
                  <a:lnTo>
                    <a:pt x="158" y="162"/>
                  </a:lnTo>
                  <a:lnTo>
                    <a:pt x="164" y="168"/>
                  </a:lnTo>
                  <a:lnTo>
                    <a:pt x="168" y="176"/>
                  </a:lnTo>
                  <a:lnTo>
                    <a:pt x="170" y="184"/>
                  </a:lnTo>
                  <a:lnTo>
                    <a:pt x="170" y="194"/>
                  </a:lnTo>
                  <a:lnTo>
                    <a:pt x="172" y="216"/>
                  </a:lnTo>
                  <a:lnTo>
                    <a:pt x="174" y="226"/>
                  </a:lnTo>
                  <a:lnTo>
                    <a:pt x="176" y="234"/>
                  </a:lnTo>
                  <a:lnTo>
                    <a:pt x="176" y="234"/>
                  </a:lnTo>
                  <a:lnTo>
                    <a:pt x="180" y="218"/>
                  </a:lnTo>
                  <a:lnTo>
                    <a:pt x="182" y="200"/>
                  </a:lnTo>
                  <a:lnTo>
                    <a:pt x="184" y="184"/>
                  </a:lnTo>
                  <a:lnTo>
                    <a:pt x="186" y="168"/>
                  </a:lnTo>
                  <a:lnTo>
                    <a:pt x="186" y="168"/>
                  </a:lnTo>
                  <a:lnTo>
                    <a:pt x="180" y="168"/>
                  </a:lnTo>
                  <a:lnTo>
                    <a:pt x="176" y="166"/>
                  </a:lnTo>
                  <a:lnTo>
                    <a:pt x="166" y="154"/>
                  </a:lnTo>
                  <a:lnTo>
                    <a:pt x="166" y="154"/>
                  </a:lnTo>
                  <a:lnTo>
                    <a:pt x="164" y="154"/>
                  </a:lnTo>
                  <a:lnTo>
                    <a:pt x="162" y="158"/>
                  </a:lnTo>
                  <a:lnTo>
                    <a:pt x="160" y="160"/>
                  </a:lnTo>
                  <a:lnTo>
                    <a:pt x="158" y="162"/>
                  </a:lnTo>
                  <a:lnTo>
                    <a:pt x="158" y="1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</p:grpSp>
      <p:grpSp>
        <p:nvGrpSpPr>
          <p:cNvPr id="37" name="Group 36"/>
          <p:cNvGrpSpPr>
            <a:grpSpLocks/>
          </p:cNvGrpSpPr>
          <p:nvPr userDrawn="1"/>
        </p:nvGrpSpPr>
        <p:grpSpPr>
          <a:xfrm>
            <a:off x="9955792" y="4107567"/>
            <a:ext cx="1862137" cy="2322692"/>
            <a:chOff x="8685213" y="2459038"/>
            <a:chExt cx="2298700" cy="2914650"/>
          </a:xfrm>
          <a:solidFill>
            <a:srgbClr val="AAC8E3">
              <a:lumMod val="40000"/>
              <a:lumOff val="60000"/>
            </a:srgbClr>
          </a:solidFill>
        </p:grpSpPr>
        <p:sp>
          <p:nvSpPr>
            <p:cNvPr id="38" name="Freeform 50"/>
            <p:cNvSpPr>
              <a:spLocks noEditPoints="1"/>
            </p:cNvSpPr>
            <p:nvPr/>
          </p:nvSpPr>
          <p:spPr bwMode="auto">
            <a:xfrm>
              <a:off x="9577388" y="4541838"/>
              <a:ext cx="835025" cy="831850"/>
            </a:xfrm>
            <a:custGeom>
              <a:avLst/>
              <a:gdLst>
                <a:gd name="T0" fmla="*/ 32 w 526"/>
                <a:gd name="T1" fmla="*/ 172 h 524"/>
                <a:gd name="T2" fmla="*/ 24 w 526"/>
                <a:gd name="T3" fmla="*/ 194 h 524"/>
                <a:gd name="T4" fmla="*/ 46 w 526"/>
                <a:gd name="T5" fmla="*/ 234 h 524"/>
                <a:gd name="T6" fmla="*/ 30 w 526"/>
                <a:gd name="T7" fmla="*/ 258 h 524"/>
                <a:gd name="T8" fmla="*/ 2 w 526"/>
                <a:gd name="T9" fmla="*/ 278 h 524"/>
                <a:gd name="T10" fmla="*/ 8 w 526"/>
                <a:gd name="T11" fmla="*/ 296 h 524"/>
                <a:gd name="T12" fmla="*/ 44 w 526"/>
                <a:gd name="T13" fmla="*/ 330 h 524"/>
                <a:gd name="T14" fmla="*/ 48 w 526"/>
                <a:gd name="T15" fmla="*/ 354 h 524"/>
                <a:gd name="T16" fmla="*/ 32 w 526"/>
                <a:gd name="T17" fmla="*/ 384 h 524"/>
                <a:gd name="T18" fmla="*/ 36 w 526"/>
                <a:gd name="T19" fmla="*/ 396 h 524"/>
                <a:gd name="T20" fmla="*/ 92 w 526"/>
                <a:gd name="T21" fmla="*/ 412 h 524"/>
                <a:gd name="T22" fmla="*/ 112 w 526"/>
                <a:gd name="T23" fmla="*/ 430 h 524"/>
                <a:gd name="T24" fmla="*/ 110 w 526"/>
                <a:gd name="T25" fmla="*/ 464 h 524"/>
                <a:gd name="T26" fmla="*/ 110 w 526"/>
                <a:gd name="T27" fmla="*/ 476 h 524"/>
                <a:gd name="T28" fmla="*/ 168 w 526"/>
                <a:gd name="T29" fmla="*/ 460 h 524"/>
                <a:gd name="T30" fmla="*/ 186 w 526"/>
                <a:gd name="T31" fmla="*/ 482 h 524"/>
                <a:gd name="T32" fmla="*/ 198 w 526"/>
                <a:gd name="T33" fmla="*/ 516 h 524"/>
                <a:gd name="T34" fmla="*/ 216 w 526"/>
                <a:gd name="T35" fmla="*/ 514 h 524"/>
                <a:gd name="T36" fmla="*/ 260 w 526"/>
                <a:gd name="T37" fmla="*/ 490 h 524"/>
                <a:gd name="T38" fmla="*/ 284 w 526"/>
                <a:gd name="T39" fmla="*/ 494 h 524"/>
                <a:gd name="T40" fmla="*/ 308 w 526"/>
                <a:gd name="T41" fmla="*/ 520 h 524"/>
                <a:gd name="T42" fmla="*/ 320 w 526"/>
                <a:gd name="T43" fmla="*/ 518 h 524"/>
                <a:gd name="T44" fmla="*/ 354 w 526"/>
                <a:gd name="T45" fmla="*/ 472 h 524"/>
                <a:gd name="T46" fmla="*/ 378 w 526"/>
                <a:gd name="T47" fmla="*/ 458 h 524"/>
                <a:gd name="T48" fmla="*/ 408 w 526"/>
                <a:gd name="T49" fmla="*/ 470 h 524"/>
                <a:gd name="T50" fmla="*/ 420 w 526"/>
                <a:gd name="T51" fmla="*/ 474 h 524"/>
                <a:gd name="T52" fmla="*/ 438 w 526"/>
                <a:gd name="T53" fmla="*/ 426 h 524"/>
                <a:gd name="T54" fmla="*/ 446 w 526"/>
                <a:gd name="T55" fmla="*/ 392 h 524"/>
                <a:gd name="T56" fmla="*/ 476 w 526"/>
                <a:gd name="T57" fmla="*/ 384 h 524"/>
                <a:gd name="T58" fmla="*/ 488 w 526"/>
                <a:gd name="T59" fmla="*/ 368 h 524"/>
                <a:gd name="T60" fmla="*/ 498 w 526"/>
                <a:gd name="T61" fmla="*/ 346 h 524"/>
                <a:gd name="T62" fmla="*/ 478 w 526"/>
                <a:gd name="T63" fmla="*/ 306 h 524"/>
                <a:gd name="T64" fmla="*/ 496 w 526"/>
                <a:gd name="T65" fmla="*/ 284 h 524"/>
                <a:gd name="T66" fmla="*/ 526 w 526"/>
                <a:gd name="T67" fmla="*/ 264 h 524"/>
                <a:gd name="T68" fmla="*/ 520 w 526"/>
                <a:gd name="T69" fmla="*/ 248 h 524"/>
                <a:gd name="T70" fmla="*/ 486 w 526"/>
                <a:gd name="T71" fmla="*/ 210 h 524"/>
                <a:gd name="T72" fmla="*/ 486 w 526"/>
                <a:gd name="T73" fmla="*/ 188 h 524"/>
                <a:gd name="T74" fmla="*/ 504 w 526"/>
                <a:gd name="T75" fmla="*/ 158 h 524"/>
                <a:gd name="T76" fmla="*/ 500 w 526"/>
                <a:gd name="T77" fmla="*/ 146 h 524"/>
                <a:gd name="T78" fmla="*/ 446 w 526"/>
                <a:gd name="T79" fmla="*/ 124 h 524"/>
                <a:gd name="T80" fmla="*/ 426 w 526"/>
                <a:gd name="T81" fmla="*/ 104 h 524"/>
                <a:gd name="T82" fmla="*/ 432 w 526"/>
                <a:gd name="T83" fmla="*/ 72 h 524"/>
                <a:gd name="T84" fmla="*/ 432 w 526"/>
                <a:gd name="T85" fmla="*/ 60 h 524"/>
                <a:gd name="T86" fmla="*/ 380 w 526"/>
                <a:gd name="T87" fmla="*/ 54 h 524"/>
                <a:gd name="T88" fmla="*/ 346 w 526"/>
                <a:gd name="T89" fmla="*/ 56 h 524"/>
                <a:gd name="T90" fmla="*/ 332 w 526"/>
                <a:gd name="T91" fmla="*/ 28 h 524"/>
                <a:gd name="T92" fmla="*/ 312 w 526"/>
                <a:gd name="T93" fmla="*/ 20 h 524"/>
                <a:gd name="T94" fmla="*/ 288 w 526"/>
                <a:gd name="T95" fmla="*/ 14 h 524"/>
                <a:gd name="T96" fmla="*/ 254 w 526"/>
                <a:gd name="T97" fmla="*/ 44 h 524"/>
                <a:gd name="T98" fmla="*/ 228 w 526"/>
                <a:gd name="T99" fmla="*/ 32 h 524"/>
                <a:gd name="T100" fmla="*/ 202 w 526"/>
                <a:gd name="T101" fmla="*/ 8 h 524"/>
                <a:gd name="T102" fmla="*/ 186 w 526"/>
                <a:gd name="T103" fmla="*/ 18 h 524"/>
                <a:gd name="T104" fmla="*/ 160 w 526"/>
                <a:gd name="T105" fmla="*/ 60 h 524"/>
                <a:gd name="T106" fmla="*/ 136 w 526"/>
                <a:gd name="T107" fmla="*/ 66 h 524"/>
                <a:gd name="T108" fmla="*/ 104 w 526"/>
                <a:gd name="T109" fmla="*/ 56 h 524"/>
                <a:gd name="T110" fmla="*/ 94 w 526"/>
                <a:gd name="T111" fmla="*/ 64 h 524"/>
                <a:gd name="T112" fmla="*/ 86 w 526"/>
                <a:gd name="T113" fmla="*/ 120 h 524"/>
                <a:gd name="T114" fmla="*/ 70 w 526"/>
                <a:gd name="T115" fmla="*/ 144 h 524"/>
                <a:gd name="T116" fmla="*/ 38 w 526"/>
                <a:gd name="T117" fmla="*/ 146 h 524"/>
                <a:gd name="T118" fmla="*/ 296 w 526"/>
                <a:gd name="T119" fmla="*/ 262 h 524"/>
                <a:gd name="T120" fmla="*/ 246 w 526"/>
                <a:gd name="T121" fmla="*/ 290 h 524"/>
                <a:gd name="T122" fmla="*/ 258 w 526"/>
                <a:gd name="T123" fmla="*/ 23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6" h="524">
                  <a:moveTo>
                    <a:pt x="52" y="164"/>
                  </a:moveTo>
                  <a:lnTo>
                    <a:pt x="52" y="164"/>
                  </a:lnTo>
                  <a:lnTo>
                    <a:pt x="56" y="172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52" y="174"/>
                  </a:lnTo>
                  <a:lnTo>
                    <a:pt x="52" y="174"/>
                  </a:lnTo>
                  <a:lnTo>
                    <a:pt x="44" y="168"/>
                  </a:lnTo>
                  <a:lnTo>
                    <a:pt x="36" y="162"/>
                  </a:lnTo>
                  <a:lnTo>
                    <a:pt x="30" y="156"/>
                  </a:lnTo>
                  <a:lnTo>
                    <a:pt x="26" y="150"/>
                  </a:lnTo>
                  <a:lnTo>
                    <a:pt x="26" y="150"/>
                  </a:lnTo>
                  <a:lnTo>
                    <a:pt x="32" y="172"/>
                  </a:lnTo>
                  <a:lnTo>
                    <a:pt x="18" y="172"/>
                  </a:lnTo>
                  <a:lnTo>
                    <a:pt x="18" y="172"/>
                  </a:lnTo>
                  <a:lnTo>
                    <a:pt x="24" y="180"/>
                  </a:lnTo>
                  <a:lnTo>
                    <a:pt x="30" y="186"/>
                  </a:lnTo>
                  <a:lnTo>
                    <a:pt x="40" y="194"/>
                  </a:lnTo>
                  <a:lnTo>
                    <a:pt x="40" y="194"/>
                  </a:lnTo>
                  <a:lnTo>
                    <a:pt x="46" y="200"/>
                  </a:lnTo>
                  <a:lnTo>
                    <a:pt x="48" y="202"/>
                  </a:lnTo>
                  <a:lnTo>
                    <a:pt x="52" y="204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32" y="200"/>
                  </a:lnTo>
                  <a:lnTo>
                    <a:pt x="24" y="194"/>
                  </a:lnTo>
                  <a:lnTo>
                    <a:pt x="16" y="190"/>
                  </a:lnTo>
                  <a:lnTo>
                    <a:pt x="12" y="184"/>
                  </a:lnTo>
                  <a:lnTo>
                    <a:pt x="12" y="184"/>
                  </a:lnTo>
                  <a:lnTo>
                    <a:pt x="22" y="206"/>
                  </a:lnTo>
                  <a:lnTo>
                    <a:pt x="8" y="206"/>
                  </a:lnTo>
                  <a:lnTo>
                    <a:pt x="8" y="206"/>
                  </a:lnTo>
                  <a:lnTo>
                    <a:pt x="14" y="214"/>
                  </a:lnTo>
                  <a:lnTo>
                    <a:pt x="22" y="220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40" y="232"/>
                  </a:lnTo>
                  <a:lnTo>
                    <a:pt x="42" y="234"/>
                  </a:lnTo>
                  <a:lnTo>
                    <a:pt x="46" y="234"/>
                  </a:lnTo>
                  <a:lnTo>
                    <a:pt x="36" y="236"/>
                  </a:lnTo>
                  <a:lnTo>
                    <a:pt x="36" y="236"/>
                  </a:lnTo>
                  <a:lnTo>
                    <a:pt x="26" y="232"/>
                  </a:lnTo>
                  <a:lnTo>
                    <a:pt x="16" y="228"/>
                  </a:lnTo>
                  <a:lnTo>
                    <a:pt x="10" y="224"/>
                  </a:lnTo>
                  <a:lnTo>
                    <a:pt x="4" y="218"/>
                  </a:lnTo>
                  <a:lnTo>
                    <a:pt x="4" y="218"/>
                  </a:lnTo>
                  <a:lnTo>
                    <a:pt x="16" y="240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10" y="248"/>
                  </a:lnTo>
                  <a:lnTo>
                    <a:pt x="18" y="254"/>
                  </a:lnTo>
                  <a:lnTo>
                    <a:pt x="30" y="258"/>
                  </a:lnTo>
                  <a:lnTo>
                    <a:pt x="30" y="258"/>
                  </a:lnTo>
                  <a:lnTo>
                    <a:pt x="36" y="264"/>
                  </a:lnTo>
                  <a:lnTo>
                    <a:pt x="40" y="264"/>
                  </a:lnTo>
                  <a:lnTo>
                    <a:pt x="44" y="264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4" y="266"/>
                  </a:lnTo>
                  <a:lnTo>
                    <a:pt x="14" y="264"/>
                  </a:lnTo>
                  <a:lnTo>
                    <a:pt x="6" y="26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14" y="274"/>
                  </a:lnTo>
                  <a:lnTo>
                    <a:pt x="2" y="278"/>
                  </a:lnTo>
                  <a:lnTo>
                    <a:pt x="2" y="278"/>
                  </a:lnTo>
                  <a:lnTo>
                    <a:pt x="10" y="284"/>
                  </a:lnTo>
                  <a:lnTo>
                    <a:pt x="20" y="288"/>
                  </a:lnTo>
                  <a:lnTo>
                    <a:pt x="32" y="290"/>
                  </a:lnTo>
                  <a:lnTo>
                    <a:pt x="32" y="290"/>
                  </a:lnTo>
                  <a:lnTo>
                    <a:pt x="40" y="294"/>
                  </a:lnTo>
                  <a:lnTo>
                    <a:pt x="42" y="296"/>
                  </a:lnTo>
                  <a:lnTo>
                    <a:pt x="46" y="294"/>
                  </a:lnTo>
                  <a:lnTo>
                    <a:pt x="38" y="298"/>
                  </a:lnTo>
                  <a:lnTo>
                    <a:pt x="38" y="298"/>
                  </a:lnTo>
                  <a:lnTo>
                    <a:pt x="26" y="300"/>
                  </a:lnTo>
                  <a:lnTo>
                    <a:pt x="16" y="298"/>
                  </a:lnTo>
                  <a:lnTo>
                    <a:pt x="8" y="296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18" y="308"/>
                  </a:lnTo>
                  <a:lnTo>
                    <a:pt x="6" y="314"/>
                  </a:lnTo>
                  <a:lnTo>
                    <a:pt x="6" y="314"/>
                  </a:lnTo>
                  <a:lnTo>
                    <a:pt x="16" y="318"/>
                  </a:lnTo>
                  <a:lnTo>
                    <a:pt x="26" y="320"/>
                  </a:lnTo>
                  <a:lnTo>
                    <a:pt x="38" y="322"/>
                  </a:lnTo>
                  <a:lnTo>
                    <a:pt x="38" y="322"/>
                  </a:lnTo>
                  <a:lnTo>
                    <a:pt x="46" y="326"/>
                  </a:lnTo>
                  <a:lnTo>
                    <a:pt x="50" y="326"/>
                  </a:lnTo>
                  <a:lnTo>
                    <a:pt x="52" y="324"/>
                  </a:lnTo>
                  <a:lnTo>
                    <a:pt x="44" y="330"/>
                  </a:lnTo>
                  <a:lnTo>
                    <a:pt x="44" y="330"/>
                  </a:lnTo>
                  <a:lnTo>
                    <a:pt x="34" y="332"/>
                  </a:lnTo>
                  <a:lnTo>
                    <a:pt x="24" y="332"/>
                  </a:lnTo>
                  <a:lnTo>
                    <a:pt x="16" y="330"/>
                  </a:lnTo>
                  <a:lnTo>
                    <a:pt x="8" y="328"/>
                  </a:lnTo>
                  <a:lnTo>
                    <a:pt x="8" y="328"/>
                  </a:lnTo>
                  <a:lnTo>
                    <a:pt x="28" y="342"/>
                  </a:lnTo>
                  <a:lnTo>
                    <a:pt x="16" y="350"/>
                  </a:lnTo>
                  <a:lnTo>
                    <a:pt x="16" y="350"/>
                  </a:lnTo>
                  <a:lnTo>
                    <a:pt x="26" y="352"/>
                  </a:lnTo>
                  <a:lnTo>
                    <a:pt x="36" y="354"/>
                  </a:lnTo>
                  <a:lnTo>
                    <a:pt x="48" y="354"/>
                  </a:lnTo>
                  <a:lnTo>
                    <a:pt x="48" y="354"/>
                  </a:lnTo>
                  <a:lnTo>
                    <a:pt x="56" y="356"/>
                  </a:lnTo>
                  <a:lnTo>
                    <a:pt x="60" y="354"/>
                  </a:lnTo>
                  <a:lnTo>
                    <a:pt x="64" y="352"/>
                  </a:lnTo>
                  <a:lnTo>
                    <a:pt x="56" y="360"/>
                  </a:lnTo>
                  <a:lnTo>
                    <a:pt x="56" y="360"/>
                  </a:lnTo>
                  <a:lnTo>
                    <a:pt x="46" y="362"/>
                  </a:lnTo>
                  <a:lnTo>
                    <a:pt x="36" y="364"/>
                  </a:lnTo>
                  <a:lnTo>
                    <a:pt x="28" y="364"/>
                  </a:lnTo>
                  <a:lnTo>
                    <a:pt x="20" y="362"/>
                  </a:lnTo>
                  <a:lnTo>
                    <a:pt x="20" y="362"/>
                  </a:lnTo>
                  <a:lnTo>
                    <a:pt x="42" y="374"/>
                  </a:lnTo>
                  <a:lnTo>
                    <a:pt x="32" y="384"/>
                  </a:lnTo>
                  <a:lnTo>
                    <a:pt x="32" y="384"/>
                  </a:lnTo>
                  <a:lnTo>
                    <a:pt x="42" y="384"/>
                  </a:lnTo>
                  <a:lnTo>
                    <a:pt x="52" y="384"/>
                  </a:lnTo>
                  <a:lnTo>
                    <a:pt x="62" y="382"/>
                  </a:lnTo>
                  <a:lnTo>
                    <a:pt x="62" y="382"/>
                  </a:lnTo>
                  <a:lnTo>
                    <a:pt x="72" y="382"/>
                  </a:lnTo>
                  <a:lnTo>
                    <a:pt x="76" y="382"/>
                  </a:lnTo>
                  <a:lnTo>
                    <a:pt x="78" y="380"/>
                  </a:lnTo>
                  <a:lnTo>
                    <a:pt x="72" y="388"/>
                  </a:lnTo>
                  <a:lnTo>
                    <a:pt x="72" y="388"/>
                  </a:lnTo>
                  <a:lnTo>
                    <a:pt x="62" y="392"/>
                  </a:lnTo>
                  <a:lnTo>
                    <a:pt x="52" y="396"/>
                  </a:lnTo>
                  <a:lnTo>
                    <a:pt x="44" y="396"/>
                  </a:lnTo>
                  <a:lnTo>
                    <a:pt x="36" y="396"/>
                  </a:lnTo>
                  <a:lnTo>
                    <a:pt x="36" y="396"/>
                  </a:lnTo>
                  <a:lnTo>
                    <a:pt x="58" y="404"/>
                  </a:lnTo>
                  <a:lnTo>
                    <a:pt x="50" y="414"/>
                  </a:lnTo>
                  <a:lnTo>
                    <a:pt x="50" y="414"/>
                  </a:lnTo>
                  <a:lnTo>
                    <a:pt x="60" y="414"/>
                  </a:lnTo>
                  <a:lnTo>
                    <a:pt x="70" y="412"/>
                  </a:lnTo>
                  <a:lnTo>
                    <a:pt x="82" y="408"/>
                  </a:lnTo>
                  <a:lnTo>
                    <a:pt x="82" y="408"/>
                  </a:lnTo>
                  <a:lnTo>
                    <a:pt x="90" y="408"/>
                  </a:lnTo>
                  <a:lnTo>
                    <a:pt x="94" y="406"/>
                  </a:lnTo>
                  <a:lnTo>
                    <a:pt x="96" y="404"/>
                  </a:lnTo>
                  <a:lnTo>
                    <a:pt x="92" y="412"/>
                  </a:lnTo>
                  <a:lnTo>
                    <a:pt x="92" y="412"/>
                  </a:lnTo>
                  <a:lnTo>
                    <a:pt x="82" y="418"/>
                  </a:lnTo>
                  <a:lnTo>
                    <a:pt x="74" y="424"/>
                  </a:lnTo>
                  <a:lnTo>
                    <a:pt x="64" y="426"/>
                  </a:lnTo>
                  <a:lnTo>
                    <a:pt x="58" y="426"/>
                  </a:lnTo>
                  <a:lnTo>
                    <a:pt x="58" y="426"/>
                  </a:lnTo>
                  <a:lnTo>
                    <a:pt x="80" y="430"/>
                  </a:lnTo>
                  <a:lnTo>
                    <a:pt x="74" y="442"/>
                  </a:lnTo>
                  <a:lnTo>
                    <a:pt x="74" y="442"/>
                  </a:lnTo>
                  <a:lnTo>
                    <a:pt x="84" y="440"/>
                  </a:lnTo>
                  <a:lnTo>
                    <a:pt x="94" y="438"/>
                  </a:lnTo>
                  <a:lnTo>
                    <a:pt x="104" y="432"/>
                  </a:lnTo>
                  <a:lnTo>
                    <a:pt x="104" y="432"/>
                  </a:lnTo>
                  <a:lnTo>
                    <a:pt x="112" y="430"/>
                  </a:lnTo>
                  <a:lnTo>
                    <a:pt x="116" y="428"/>
                  </a:lnTo>
                  <a:lnTo>
                    <a:pt x="118" y="426"/>
                  </a:lnTo>
                  <a:lnTo>
                    <a:pt x="114" y="436"/>
                  </a:lnTo>
                  <a:lnTo>
                    <a:pt x="114" y="436"/>
                  </a:lnTo>
                  <a:lnTo>
                    <a:pt x="106" y="442"/>
                  </a:lnTo>
                  <a:lnTo>
                    <a:pt x="98" y="448"/>
                  </a:lnTo>
                  <a:lnTo>
                    <a:pt x="90" y="452"/>
                  </a:lnTo>
                  <a:lnTo>
                    <a:pt x="82" y="452"/>
                  </a:lnTo>
                  <a:lnTo>
                    <a:pt x="82" y="452"/>
                  </a:lnTo>
                  <a:lnTo>
                    <a:pt x="106" y="454"/>
                  </a:lnTo>
                  <a:lnTo>
                    <a:pt x="100" y="468"/>
                  </a:lnTo>
                  <a:lnTo>
                    <a:pt x="100" y="468"/>
                  </a:lnTo>
                  <a:lnTo>
                    <a:pt x="110" y="464"/>
                  </a:lnTo>
                  <a:lnTo>
                    <a:pt x="120" y="460"/>
                  </a:lnTo>
                  <a:lnTo>
                    <a:pt x="128" y="454"/>
                  </a:lnTo>
                  <a:lnTo>
                    <a:pt x="128" y="454"/>
                  </a:lnTo>
                  <a:lnTo>
                    <a:pt x="138" y="450"/>
                  </a:lnTo>
                  <a:lnTo>
                    <a:pt x="140" y="448"/>
                  </a:lnTo>
                  <a:lnTo>
                    <a:pt x="142" y="444"/>
                  </a:lnTo>
                  <a:lnTo>
                    <a:pt x="140" y="454"/>
                  </a:lnTo>
                  <a:lnTo>
                    <a:pt x="140" y="454"/>
                  </a:lnTo>
                  <a:lnTo>
                    <a:pt x="130" y="464"/>
                  </a:lnTo>
                  <a:lnTo>
                    <a:pt x="120" y="472"/>
                  </a:lnTo>
                  <a:lnTo>
                    <a:pt x="120" y="472"/>
                  </a:lnTo>
                  <a:lnTo>
                    <a:pt x="110" y="476"/>
                  </a:lnTo>
                  <a:lnTo>
                    <a:pt x="110" y="476"/>
                  </a:lnTo>
                  <a:lnTo>
                    <a:pt x="110" y="476"/>
                  </a:lnTo>
                  <a:lnTo>
                    <a:pt x="110" y="476"/>
                  </a:lnTo>
                  <a:lnTo>
                    <a:pt x="110" y="476"/>
                  </a:lnTo>
                  <a:lnTo>
                    <a:pt x="134" y="474"/>
                  </a:lnTo>
                  <a:lnTo>
                    <a:pt x="130" y="488"/>
                  </a:lnTo>
                  <a:lnTo>
                    <a:pt x="130" y="488"/>
                  </a:lnTo>
                  <a:lnTo>
                    <a:pt x="140" y="484"/>
                  </a:lnTo>
                  <a:lnTo>
                    <a:pt x="148" y="478"/>
                  </a:lnTo>
                  <a:lnTo>
                    <a:pt x="156" y="470"/>
                  </a:lnTo>
                  <a:lnTo>
                    <a:pt x="156" y="470"/>
                  </a:lnTo>
                  <a:lnTo>
                    <a:pt x="166" y="466"/>
                  </a:lnTo>
                  <a:lnTo>
                    <a:pt x="168" y="464"/>
                  </a:lnTo>
                  <a:lnTo>
                    <a:pt x="168" y="460"/>
                  </a:lnTo>
                  <a:lnTo>
                    <a:pt x="168" y="470"/>
                  </a:lnTo>
                  <a:lnTo>
                    <a:pt x="168" y="470"/>
                  </a:lnTo>
                  <a:lnTo>
                    <a:pt x="162" y="478"/>
                  </a:lnTo>
                  <a:lnTo>
                    <a:pt x="156" y="486"/>
                  </a:lnTo>
                  <a:lnTo>
                    <a:pt x="148" y="492"/>
                  </a:lnTo>
                  <a:lnTo>
                    <a:pt x="142" y="494"/>
                  </a:lnTo>
                  <a:lnTo>
                    <a:pt x="142" y="494"/>
                  </a:lnTo>
                  <a:lnTo>
                    <a:pt x="166" y="490"/>
                  </a:lnTo>
                  <a:lnTo>
                    <a:pt x="164" y="504"/>
                  </a:lnTo>
                  <a:lnTo>
                    <a:pt x="164" y="504"/>
                  </a:lnTo>
                  <a:lnTo>
                    <a:pt x="172" y="498"/>
                  </a:lnTo>
                  <a:lnTo>
                    <a:pt x="180" y="492"/>
                  </a:lnTo>
                  <a:lnTo>
                    <a:pt x="186" y="482"/>
                  </a:lnTo>
                  <a:lnTo>
                    <a:pt x="186" y="482"/>
                  </a:lnTo>
                  <a:lnTo>
                    <a:pt x="194" y="478"/>
                  </a:lnTo>
                  <a:lnTo>
                    <a:pt x="196" y="474"/>
                  </a:lnTo>
                  <a:lnTo>
                    <a:pt x="198" y="472"/>
                  </a:lnTo>
                  <a:lnTo>
                    <a:pt x="198" y="480"/>
                  </a:lnTo>
                  <a:lnTo>
                    <a:pt x="198" y="480"/>
                  </a:lnTo>
                  <a:lnTo>
                    <a:pt x="192" y="490"/>
                  </a:lnTo>
                  <a:lnTo>
                    <a:pt x="188" y="500"/>
                  </a:lnTo>
                  <a:lnTo>
                    <a:pt x="182" y="506"/>
                  </a:lnTo>
                  <a:lnTo>
                    <a:pt x="176" y="510"/>
                  </a:lnTo>
                  <a:lnTo>
                    <a:pt x="176" y="510"/>
                  </a:lnTo>
                  <a:lnTo>
                    <a:pt x="198" y="502"/>
                  </a:lnTo>
                  <a:lnTo>
                    <a:pt x="198" y="516"/>
                  </a:lnTo>
                  <a:lnTo>
                    <a:pt x="198" y="516"/>
                  </a:lnTo>
                  <a:lnTo>
                    <a:pt x="206" y="508"/>
                  </a:lnTo>
                  <a:lnTo>
                    <a:pt x="212" y="502"/>
                  </a:lnTo>
                  <a:lnTo>
                    <a:pt x="218" y="492"/>
                  </a:lnTo>
                  <a:lnTo>
                    <a:pt x="218" y="492"/>
                  </a:lnTo>
                  <a:lnTo>
                    <a:pt x="226" y="486"/>
                  </a:lnTo>
                  <a:lnTo>
                    <a:pt x="226" y="482"/>
                  </a:lnTo>
                  <a:lnTo>
                    <a:pt x="226" y="478"/>
                  </a:lnTo>
                  <a:lnTo>
                    <a:pt x="228" y="488"/>
                  </a:lnTo>
                  <a:lnTo>
                    <a:pt x="228" y="488"/>
                  </a:lnTo>
                  <a:lnTo>
                    <a:pt x="226" y="498"/>
                  </a:lnTo>
                  <a:lnTo>
                    <a:pt x="222" y="508"/>
                  </a:lnTo>
                  <a:lnTo>
                    <a:pt x="216" y="514"/>
                  </a:lnTo>
                  <a:lnTo>
                    <a:pt x="212" y="520"/>
                  </a:lnTo>
                  <a:lnTo>
                    <a:pt x="212" y="520"/>
                  </a:lnTo>
                  <a:lnTo>
                    <a:pt x="232" y="508"/>
                  </a:lnTo>
                  <a:lnTo>
                    <a:pt x="234" y="522"/>
                  </a:lnTo>
                  <a:lnTo>
                    <a:pt x="234" y="522"/>
                  </a:lnTo>
                  <a:lnTo>
                    <a:pt x="240" y="514"/>
                  </a:lnTo>
                  <a:lnTo>
                    <a:pt x="246" y="506"/>
                  </a:lnTo>
                  <a:lnTo>
                    <a:pt x="250" y="496"/>
                  </a:lnTo>
                  <a:lnTo>
                    <a:pt x="250" y="496"/>
                  </a:lnTo>
                  <a:lnTo>
                    <a:pt x="256" y="488"/>
                  </a:lnTo>
                  <a:lnTo>
                    <a:pt x="258" y="484"/>
                  </a:lnTo>
                  <a:lnTo>
                    <a:pt x="258" y="482"/>
                  </a:lnTo>
                  <a:lnTo>
                    <a:pt x="260" y="490"/>
                  </a:lnTo>
                  <a:lnTo>
                    <a:pt x="260" y="490"/>
                  </a:lnTo>
                  <a:lnTo>
                    <a:pt x="258" y="502"/>
                  </a:lnTo>
                  <a:lnTo>
                    <a:pt x="256" y="512"/>
                  </a:lnTo>
                  <a:lnTo>
                    <a:pt x="252" y="518"/>
                  </a:lnTo>
                  <a:lnTo>
                    <a:pt x="248" y="524"/>
                  </a:lnTo>
                  <a:lnTo>
                    <a:pt x="248" y="524"/>
                  </a:lnTo>
                  <a:lnTo>
                    <a:pt x="266" y="510"/>
                  </a:lnTo>
                  <a:lnTo>
                    <a:pt x="270" y="524"/>
                  </a:lnTo>
                  <a:lnTo>
                    <a:pt x="270" y="524"/>
                  </a:lnTo>
                  <a:lnTo>
                    <a:pt x="276" y="516"/>
                  </a:lnTo>
                  <a:lnTo>
                    <a:pt x="280" y="506"/>
                  </a:lnTo>
                  <a:lnTo>
                    <a:pt x="284" y="494"/>
                  </a:lnTo>
                  <a:lnTo>
                    <a:pt x="284" y="494"/>
                  </a:lnTo>
                  <a:lnTo>
                    <a:pt x="288" y="486"/>
                  </a:lnTo>
                  <a:lnTo>
                    <a:pt x="288" y="484"/>
                  </a:lnTo>
                  <a:lnTo>
                    <a:pt x="288" y="480"/>
                  </a:lnTo>
                  <a:lnTo>
                    <a:pt x="292" y="488"/>
                  </a:lnTo>
                  <a:lnTo>
                    <a:pt x="292" y="488"/>
                  </a:lnTo>
                  <a:lnTo>
                    <a:pt x="292" y="500"/>
                  </a:lnTo>
                  <a:lnTo>
                    <a:pt x="290" y="510"/>
                  </a:lnTo>
                  <a:lnTo>
                    <a:pt x="288" y="518"/>
                  </a:lnTo>
                  <a:lnTo>
                    <a:pt x="284" y="524"/>
                  </a:lnTo>
                  <a:lnTo>
                    <a:pt x="284" y="524"/>
                  </a:lnTo>
                  <a:lnTo>
                    <a:pt x="302" y="508"/>
                  </a:lnTo>
                  <a:lnTo>
                    <a:pt x="308" y="520"/>
                  </a:lnTo>
                  <a:lnTo>
                    <a:pt x="308" y="520"/>
                  </a:lnTo>
                  <a:lnTo>
                    <a:pt x="312" y="510"/>
                  </a:lnTo>
                  <a:lnTo>
                    <a:pt x="314" y="502"/>
                  </a:lnTo>
                  <a:lnTo>
                    <a:pt x="316" y="490"/>
                  </a:lnTo>
                  <a:lnTo>
                    <a:pt x="316" y="490"/>
                  </a:lnTo>
                  <a:lnTo>
                    <a:pt x="320" y="482"/>
                  </a:lnTo>
                  <a:lnTo>
                    <a:pt x="320" y="478"/>
                  </a:lnTo>
                  <a:lnTo>
                    <a:pt x="318" y="474"/>
                  </a:lnTo>
                  <a:lnTo>
                    <a:pt x="324" y="482"/>
                  </a:lnTo>
                  <a:lnTo>
                    <a:pt x="324" y="482"/>
                  </a:lnTo>
                  <a:lnTo>
                    <a:pt x="324" y="494"/>
                  </a:lnTo>
                  <a:lnTo>
                    <a:pt x="326" y="504"/>
                  </a:lnTo>
                  <a:lnTo>
                    <a:pt x="324" y="512"/>
                  </a:lnTo>
                  <a:lnTo>
                    <a:pt x="320" y="518"/>
                  </a:lnTo>
                  <a:lnTo>
                    <a:pt x="320" y="518"/>
                  </a:lnTo>
                  <a:lnTo>
                    <a:pt x="336" y="500"/>
                  </a:lnTo>
                  <a:lnTo>
                    <a:pt x="342" y="512"/>
                  </a:lnTo>
                  <a:lnTo>
                    <a:pt x="342" y="512"/>
                  </a:lnTo>
                  <a:lnTo>
                    <a:pt x="346" y="502"/>
                  </a:lnTo>
                  <a:lnTo>
                    <a:pt x="346" y="492"/>
                  </a:lnTo>
                  <a:lnTo>
                    <a:pt x="348" y="480"/>
                  </a:lnTo>
                  <a:lnTo>
                    <a:pt x="348" y="480"/>
                  </a:lnTo>
                  <a:lnTo>
                    <a:pt x="350" y="472"/>
                  </a:lnTo>
                  <a:lnTo>
                    <a:pt x="350" y="468"/>
                  </a:lnTo>
                  <a:lnTo>
                    <a:pt x="348" y="464"/>
                  </a:lnTo>
                  <a:lnTo>
                    <a:pt x="354" y="472"/>
                  </a:lnTo>
                  <a:lnTo>
                    <a:pt x="354" y="472"/>
                  </a:lnTo>
                  <a:lnTo>
                    <a:pt x="356" y="482"/>
                  </a:lnTo>
                  <a:lnTo>
                    <a:pt x="358" y="492"/>
                  </a:lnTo>
                  <a:lnTo>
                    <a:pt x="358" y="502"/>
                  </a:lnTo>
                  <a:lnTo>
                    <a:pt x="356" y="508"/>
                  </a:lnTo>
                  <a:lnTo>
                    <a:pt x="356" y="508"/>
                  </a:lnTo>
                  <a:lnTo>
                    <a:pt x="368" y="488"/>
                  </a:lnTo>
                  <a:lnTo>
                    <a:pt x="376" y="498"/>
                  </a:lnTo>
                  <a:lnTo>
                    <a:pt x="376" y="498"/>
                  </a:lnTo>
                  <a:lnTo>
                    <a:pt x="378" y="488"/>
                  </a:lnTo>
                  <a:lnTo>
                    <a:pt x="378" y="478"/>
                  </a:lnTo>
                  <a:lnTo>
                    <a:pt x="376" y="466"/>
                  </a:lnTo>
                  <a:lnTo>
                    <a:pt x="376" y="466"/>
                  </a:lnTo>
                  <a:lnTo>
                    <a:pt x="378" y="458"/>
                  </a:lnTo>
                  <a:lnTo>
                    <a:pt x="376" y="454"/>
                  </a:lnTo>
                  <a:lnTo>
                    <a:pt x="374" y="452"/>
                  </a:lnTo>
                  <a:lnTo>
                    <a:pt x="382" y="458"/>
                  </a:lnTo>
                  <a:lnTo>
                    <a:pt x="382" y="458"/>
                  </a:lnTo>
                  <a:lnTo>
                    <a:pt x="386" y="468"/>
                  </a:lnTo>
                  <a:lnTo>
                    <a:pt x="390" y="478"/>
                  </a:lnTo>
                  <a:lnTo>
                    <a:pt x="390" y="486"/>
                  </a:lnTo>
                  <a:lnTo>
                    <a:pt x="390" y="492"/>
                  </a:lnTo>
                  <a:lnTo>
                    <a:pt x="390" y="492"/>
                  </a:lnTo>
                  <a:lnTo>
                    <a:pt x="398" y="472"/>
                  </a:lnTo>
                  <a:lnTo>
                    <a:pt x="408" y="480"/>
                  </a:lnTo>
                  <a:lnTo>
                    <a:pt x="408" y="480"/>
                  </a:lnTo>
                  <a:lnTo>
                    <a:pt x="408" y="470"/>
                  </a:lnTo>
                  <a:lnTo>
                    <a:pt x="408" y="460"/>
                  </a:lnTo>
                  <a:lnTo>
                    <a:pt x="404" y="450"/>
                  </a:lnTo>
                  <a:lnTo>
                    <a:pt x="404" y="450"/>
                  </a:lnTo>
                  <a:lnTo>
                    <a:pt x="404" y="440"/>
                  </a:lnTo>
                  <a:lnTo>
                    <a:pt x="402" y="436"/>
                  </a:lnTo>
                  <a:lnTo>
                    <a:pt x="400" y="434"/>
                  </a:lnTo>
                  <a:lnTo>
                    <a:pt x="408" y="440"/>
                  </a:lnTo>
                  <a:lnTo>
                    <a:pt x="408" y="440"/>
                  </a:lnTo>
                  <a:lnTo>
                    <a:pt x="414" y="448"/>
                  </a:lnTo>
                  <a:lnTo>
                    <a:pt x="418" y="458"/>
                  </a:lnTo>
                  <a:lnTo>
                    <a:pt x="420" y="466"/>
                  </a:lnTo>
                  <a:lnTo>
                    <a:pt x="420" y="474"/>
                  </a:lnTo>
                  <a:lnTo>
                    <a:pt x="420" y="474"/>
                  </a:lnTo>
                  <a:lnTo>
                    <a:pt x="426" y="450"/>
                  </a:lnTo>
                  <a:lnTo>
                    <a:pt x="438" y="458"/>
                  </a:lnTo>
                  <a:lnTo>
                    <a:pt x="438" y="458"/>
                  </a:lnTo>
                  <a:lnTo>
                    <a:pt x="436" y="448"/>
                  </a:lnTo>
                  <a:lnTo>
                    <a:pt x="434" y="438"/>
                  </a:lnTo>
                  <a:lnTo>
                    <a:pt x="428" y="428"/>
                  </a:lnTo>
                  <a:lnTo>
                    <a:pt x="428" y="428"/>
                  </a:lnTo>
                  <a:lnTo>
                    <a:pt x="428" y="418"/>
                  </a:lnTo>
                  <a:lnTo>
                    <a:pt x="426" y="416"/>
                  </a:lnTo>
                  <a:lnTo>
                    <a:pt x="422" y="414"/>
                  </a:lnTo>
                  <a:lnTo>
                    <a:pt x="432" y="418"/>
                  </a:lnTo>
                  <a:lnTo>
                    <a:pt x="432" y="418"/>
                  </a:lnTo>
                  <a:lnTo>
                    <a:pt x="438" y="426"/>
                  </a:lnTo>
                  <a:lnTo>
                    <a:pt x="444" y="434"/>
                  </a:lnTo>
                  <a:lnTo>
                    <a:pt x="448" y="442"/>
                  </a:lnTo>
                  <a:lnTo>
                    <a:pt x="448" y="450"/>
                  </a:lnTo>
                  <a:lnTo>
                    <a:pt x="448" y="450"/>
                  </a:lnTo>
                  <a:lnTo>
                    <a:pt x="450" y="426"/>
                  </a:lnTo>
                  <a:lnTo>
                    <a:pt x="464" y="432"/>
                  </a:lnTo>
                  <a:lnTo>
                    <a:pt x="464" y="432"/>
                  </a:lnTo>
                  <a:lnTo>
                    <a:pt x="460" y="422"/>
                  </a:lnTo>
                  <a:lnTo>
                    <a:pt x="456" y="414"/>
                  </a:lnTo>
                  <a:lnTo>
                    <a:pt x="450" y="404"/>
                  </a:lnTo>
                  <a:lnTo>
                    <a:pt x="450" y="404"/>
                  </a:lnTo>
                  <a:lnTo>
                    <a:pt x="448" y="394"/>
                  </a:lnTo>
                  <a:lnTo>
                    <a:pt x="446" y="392"/>
                  </a:lnTo>
                  <a:lnTo>
                    <a:pt x="442" y="390"/>
                  </a:lnTo>
                  <a:lnTo>
                    <a:pt x="452" y="392"/>
                  </a:lnTo>
                  <a:lnTo>
                    <a:pt x="452" y="392"/>
                  </a:lnTo>
                  <a:lnTo>
                    <a:pt x="460" y="400"/>
                  </a:lnTo>
                  <a:lnTo>
                    <a:pt x="466" y="408"/>
                  </a:lnTo>
                  <a:lnTo>
                    <a:pt x="470" y="416"/>
                  </a:lnTo>
                  <a:lnTo>
                    <a:pt x="472" y="422"/>
                  </a:lnTo>
                  <a:lnTo>
                    <a:pt x="472" y="422"/>
                  </a:lnTo>
                  <a:lnTo>
                    <a:pt x="472" y="398"/>
                  </a:lnTo>
                  <a:lnTo>
                    <a:pt x="486" y="402"/>
                  </a:lnTo>
                  <a:lnTo>
                    <a:pt x="486" y="402"/>
                  </a:lnTo>
                  <a:lnTo>
                    <a:pt x="480" y="394"/>
                  </a:lnTo>
                  <a:lnTo>
                    <a:pt x="476" y="384"/>
                  </a:lnTo>
                  <a:lnTo>
                    <a:pt x="468" y="376"/>
                  </a:lnTo>
                  <a:lnTo>
                    <a:pt x="468" y="376"/>
                  </a:lnTo>
                  <a:lnTo>
                    <a:pt x="464" y="368"/>
                  </a:lnTo>
                  <a:lnTo>
                    <a:pt x="462" y="366"/>
                  </a:lnTo>
                  <a:lnTo>
                    <a:pt x="458" y="364"/>
                  </a:lnTo>
                  <a:lnTo>
                    <a:pt x="468" y="366"/>
                  </a:lnTo>
                  <a:lnTo>
                    <a:pt x="468" y="366"/>
                  </a:lnTo>
                  <a:lnTo>
                    <a:pt x="478" y="372"/>
                  </a:lnTo>
                  <a:lnTo>
                    <a:pt x="484" y="378"/>
                  </a:lnTo>
                  <a:lnTo>
                    <a:pt x="490" y="386"/>
                  </a:lnTo>
                  <a:lnTo>
                    <a:pt x="492" y="392"/>
                  </a:lnTo>
                  <a:lnTo>
                    <a:pt x="492" y="392"/>
                  </a:lnTo>
                  <a:lnTo>
                    <a:pt x="488" y="368"/>
                  </a:lnTo>
                  <a:lnTo>
                    <a:pt x="502" y="370"/>
                  </a:lnTo>
                  <a:lnTo>
                    <a:pt x="502" y="370"/>
                  </a:lnTo>
                  <a:lnTo>
                    <a:pt x="498" y="362"/>
                  </a:lnTo>
                  <a:lnTo>
                    <a:pt x="490" y="354"/>
                  </a:lnTo>
                  <a:lnTo>
                    <a:pt x="482" y="346"/>
                  </a:lnTo>
                  <a:lnTo>
                    <a:pt x="482" y="346"/>
                  </a:lnTo>
                  <a:lnTo>
                    <a:pt x="476" y="338"/>
                  </a:lnTo>
                  <a:lnTo>
                    <a:pt x="474" y="336"/>
                  </a:lnTo>
                  <a:lnTo>
                    <a:pt x="470" y="336"/>
                  </a:lnTo>
                  <a:lnTo>
                    <a:pt x="480" y="336"/>
                  </a:lnTo>
                  <a:lnTo>
                    <a:pt x="480" y="336"/>
                  </a:lnTo>
                  <a:lnTo>
                    <a:pt x="490" y="342"/>
                  </a:lnTo>
                  <a:lnTo>
                    <a:pt x="498" y="346"/>
                  </a:lnTo>
                  <a:lnTo>
                    <a:pt x="504" y="352"/>
                  </a:lnTo>
                  <a:lnTo>
                    <a:pt x="508" y="358"/>
                  </a:lnTo>
                  <a:lnTo>
                    <a:pt x="508" y="358"/>
                  </a:lnTo>
                  <a:lnTo>
                    <a:pt x="502" y="336"/>
                  </a:lnTo>
                  <a:lnTo>
                    <a:pt x="516" y="336"/>
                  </a:lnTo>
                  <a:lnTo>
                    <a:pt x="516" y="336"/>
                  </a:lnTo>
                  <a:lnTo>
                    <a:pt x="508" y="328"/>
                  </a:lnTo>
                  <a:lnTo>
                    <a:pt x="502" y="322"/>
                  </a:lnTo>
                  <a:lnTo>
                    <a:pt x="492" y="316"/>
                  </a:lnTo>
                  <a:lnTo>
                    <a:pt x="492" y="316"/>
                  </a:lnTo>
                  <a:lnTo>
                    <a:pt x="486" y="308"/>
                  </a:lnTo>
                  <a:lnTo>
                    <a:pt x="482" y="306"/>
                  </a:lnTo>
                  <a:lnTo>
                    <a:pt x="478" y="306"/>
                  </a:lnTo>
                  <a:lnTo>
                    <a:pt x="488" y="306"/>
                  </a:lnTo>
                  <a:lnTo>
                    <a:pt x="488" y="306"/>
                  </a:lnTo>
                  <a:lnTo>
                    <a:pt x="500" y="308"/>
                  </a:lnTo>
                  <a:lnTo>
                    <a:pt x="508" y="314"/>
                  </a:lnTo>
                  <a:lnTo>
                    <a:pt x="516" y="318"/>
                  </a:lnTo>
                  <a:lnTo>
                    <a:pt x="520" y="324"/>
                  </a:lnTo>
                  <a:lnTo>
                    <a:pt x="520" y="324"/>
                  </a:lnTo>
                  <a:lnTo>
                    <a:pt x="510" y="302"/>
                  </a:lnTo>
                  <a:lnTo>
                    <a:pt x="524" y="300"/>
                  </a:lnTo>
                  <a:lnTo>
                    <a:pt x="524" y="300"/>
                  </a:lnTo>
                  <a:lnTo>
                    <a:pt x="516" y="294"/>
                  </a:lnTo>
                  <a:lnTo>
                    <a:pt x="508" y="288"/>
                  </a:lnTo>
                  <a:lnTo>
                    <a:pt x="496" y="284"/>
                  </a:lnTo>
                  <a:lnTo>
                    <a:pt x="496" y="284"/>
                  </a:lnTo>
                  <a:lnTo>
                    <a:pt x="490" y="278"/>
                  </a:lnTo>
                  <a:lnTo>
                    <a:pt x="486" y="276"/>
                  </a:lnTo>
                  <a:lnTo>
                    <a:pt x="482" y="276"/>
                  </a:lnTo>
                  <a:lnTo>
                    <a:pt x="492" y="274"/>
                  </a:lnTo>
                  <a:lnTo>
                    <a:pt x="492" y="274"/>
                  </a:lnTo>
                  <a:lnTo>
                    <a:pt x="504" y="276"/>
                  </a:lnTo>
                  <a:lnTo>
                    <a:pt x="512" y="278"/>
                  </a:lnTo>
                  <a:lnTo>
                    <a:pt x="520" y="282"/>
                  </a:lnTo>
                  <a:lnTo>
                    <a:pt x="526" y="288"/>
                  </a:lnTo>
                  <a:lnTo>
                    <a:pt x="526" y="288"/>
                  </a:lnTo>
                  <a:lnTo>
                    <a:pt x="512" y="268"/>
                  </a:lnTo>
                  <a:lnTo>
                    <a:pt x="526" y="264"/>
                  </a:lnTo>
                  <a:lnTo>
                    <a:pt x="526" y="264"/>
                  </a:lnTo>
                  <a:lnTo>
                    <a:pt x="518" y="258"/>
                  </a:lnTo>
                  <a:lnTo>
                    <a:pt x="508" y="254"/>
                  </a:lnTo>
                  <a:lnTo>
                    <a:pt x="498" y="250"/>
                  </a:lnTo>
                  <a:lnTo>
                    <a:pt x="498" y="250"/>
                  </a:lnTo>
                  <a:lnTo>
                    <a:pt x="490" y="246"/>
                  </a:lnTo>
                  <a:lnTo>
                    <a:pt x="486" y="246"/>
                  </a:lnTo>
                  <a:lnTo>
                    <a:pt x="482" y="246"/>
                  </a:lnTo>
                  <a:lnTo>
                    <a:pt x="492" y="242"/>
                  </a:lnTo>
                  <a:lnTo>
                    <a:pt x="492" y="242"/>
                  </a:lnTo>
                  <a:lnTo>
                    <a:pt x="502" y="242"/>
                  </a:lnTo>
                  <a:lnTo>
                    <a:pt x="512" y="244"/>
                  </a:lnTo>
                  <a:lnTo>
                    <a:pt x="520" y="248"/>
                  </a:lnTo>
                  <a:lnTo>
                    <a:pt x="526" y="252"/>
                  </a:lnTo>
                  <a:lnTo>
                    <a:pt x="526" y="252"/>
                  </a:lnTo>
                  <a:lnTo>
                    <a:pt x="512" y="234"/>
                  </a:lnTo>
                  <a:lnTo>
                    <a:pt x="524" y="228"/>
                  </a:lnTo>
                  <a:lnTo>
                    <a:pt x="524" y="228"/>
                  </a:lnTo>
                  <a:lnTo>
                    <a:pt x="514" y="224"/>
                  </a:lnTo>
                  <a:lnTo>
                    <a:pt x="506" y="220"/>
                  </a:lnTo>
                  <a:lnTo>
                    <a:pt x="494" y="218"/>
                  </a:lnTo>
                  <a:lnTo>
                    <a:pt x="494" y="218"/>
                  </a:lnTo>
                  <a:lnTo>
                    <a:pt x="486" y="214"/>
                  </a:lnTo>
                  <a:lnTo>
                    <a:pt x="482" y="214"/>
                  </a:lnTo>
                  <a:lnTo>
                    <a:pt x="478" y="216"/>
                  </a:lnTo>
                  <a:lnTo>
                    <a:pt x="486" y="210"/>
                  </a:lnTo>
                  <a:lnTo>
                    <a:pt x="486" y="210"/>
                  </a:lnTo>
                  <a:lnTo>
                    <a:pt x="498" y="210"/>
                  </a:lnTo>
                  <a:lnTo>
                    <a:pt x="508" y="210"/>
                  </a:lnTo>
                  <a:lnTo>
                    <a:pt x="516" y="212"/>
                  </a:lnTo>
                  <a:lnTo>
                    <a:pt x="522" y="214"/>
                  </a:lnTo>
                  <a:lnTo>
                    <a:pt x="522" y="214"/>
                  </a:lnTo>
                  <a:lnTo>
                    <a:pt x="504" y="200"/>
                  </a:lnTo>
                  <a:lnTo>
                    <a:pt x="516" y="192"/>
                  </a:lnTo>
                  <a:lnTo>
                    <a:pt x="516" y="192"/>
                  </a:lnTo>
                  <a:lnTo>
                    <a:pt x="506" y="190"/>
                  </a:lnTo>
                  <a:lnTo>
                    <a:pt x="496" y="188"/>
                  </a:lnTo>
                  <a:lnTo>
                    <a:pt x="486" y="188"/>
                  </a:lnTo>
                  <a:lnTo>
                    <a:pt x="486" y="188"/>
                  </a:lnTo>
                  <a:lnTo>
                    <a:pt x="476" y="184"/>
                  </a:lnTo>
                  <a:lnTo>
                    <a:pt x="472" y="184"/>
                  </a:lnTo>
                  <a:lnTo>
                    <a:pt x="470" y="186"/>
                  </a:lnTo>
                  <a:lnTo>
                    <a:pt x="478" y="180"/>
                  </a:lnTo>
                  <a:lnTo>
                    <a:pt x="478" y="180"/>
                  </a:lnTo>
                  <a:lnTo>
                    <a:pt x="488" y="178"/>
                  </a:lnTo>
                  <a:lnTo>
                    <a:pt x="498" y="176"/>
                  </a:lnTo>
                  <a:lnTo>
                    <a:pt x="506" y="178"/>
                  </a:lnTo>
                  <a:lnTo>
                    <a:pt x="514" y="180"/>
                  </a:lnTo>
                  <a:lnTo>
                    <a:pt x="514" y="180"/>
                  </a:lnTo>
                  <a:lnTo>
                    <a:pt x="494" y="166"/>
                  </a:lnTo>
                  <a:lnTo>
                    <a:pt x="504" y="158"/>
                  </a:lnTo>
                  <a:lnTo>
                    <a:pt x="504" y="158"/>
                  </a:lnTo>
                  <a:lnTo>
                    <a:pt x="494" y="156"/>
                  </a:lnTo>
                  <a:lnTo>
                    <a:pt x="484" y="156"/>
                  </a:lnTo>
                  <a:lnTo>
                    <a:pt x="472" y="158"/>
                  </a:lnTo>
                  <a:lnTo>
                    <a:pt x="472" y="158"/>
                  </a:lnTo>
                  <a:lnTo>
                    <a:pt x="464" y="156"/>
                  </a:lnTo>
                  <a:lnTo>
                    <a:pt x="460" y="156"/>
                  </a:lnTo>
                  <a:lnTo>
                    <a:pt x="456" y="158"/>
                  </a:lnTo>
                  <a:lnTo>
                    <a:pt x="464" y="152"/>
                  </a:lnTo>
                  <a:lnTo>
                    <a:pt x="464" y="152"/>
                  </a:lnTo>
                  <a:lnTo>
                    <a:pt x="474" y="148"/>
                  </a:lnTo>
                  <a:lnTo>
                    <a:pt x="484" y="144"/>
                  </a:lnTo>
                  <a:lnTo>
                    <a:pt x="492" y="144"/>
                  </a:lnTo>
                  <a:lnTo>
                    <a:pt x="500" y="146"/>
                  </a:lnTo>
                  <a:lnTo>
                    <a:pt x="500" y="146"/>
                  </a:lnTo>
                  <a:lnTo>
                    <a:pt x="478" y="136"/>
                  </a:lnTo>
                  <a:lnTo>
                    <a:pt x="488" y="126"/>
                  </a:lnTo>
                  <a:lnTo>
                    <a:pt x="488" y="126"/>
                  </a:lnTo>
                  <a:lnTo>
                    <a:pt x="478" y="126"/>
                  </a:lnTo>
                  <a:lnTo>
                    <a:pt x="468" y="126"/>
                  </a:lnTo>
                  <a:lnTo>
                    <a:pt x="456" y="130"/>
                  </a:lnTo>
                  <a:lnTo>
                    <a:pt x="456" y="130"/>
                  </a:lnTo>
                  <a:lnTo>
                    <a:pt x="446" y="130"/>
                  </a:lnTo>
                  <a:lnTo>
                    <a:pt x="444" y="130"/>
                  </a:lnTo>
                  <a:lnTo>
                    <a:pt x="440" y="132"/>
                  </a:lnTo>
                  <a:lnTo>
                    <a:pt x="446" y="124"/>
                  </a:lnTo>
                  <a:lnTo>
                    <a:pt x="446" y="124"/>
                  </a:lnTo>
                  <a:lnTo>
                    <a:pt x="456" y="120"/>
                  </a:lnTo>
                  <a:lnTo>
                    <a:pt x="466" y="116"/>
                  </a:lnTo>
                  <a:lnTo>
                    <a:pt x="474" y="114"/>
                  </a:lnTo>
                  <a:lnTo>
                    <a:pt x="480" y="114"/>
                  </a:lnTo>
                  <a:lnTo>
                    <a:pt x="480" y="114"/>
                  </a:lnTo>
                  <a:lnTo>
                    <a:pt x="458" y="108"/>
                  </a:lnTo>
                  <a:lnTo>
                    <a:pt x="466" y="96"/>
                  </a:lnTo>
                  <a:lnTo>
                    <a:pt x="466" y="96"/>
                  </a:lnTo>
                  <a:lnTo>
                    <a:pt x="456" y="98"/>
                  </a:lnTo>
                  <a:lnTo>
                    <a:pt x="446" y="100"/>
                  </a:lnTo>
                  <a:lnTo>
                    <a:pt x="436" y="104"/>
                  </a:lnTo>
                  <a:lnTo>
                    <a:pt x="436" y="104"/>
                  </a:lnTo>
                  <a:lnTo>
                    <a:pt x="426" y="104"/>
                  </a:lnTo>
                  <a:lnTo>
                    <a:pt x="422" y="106"/>
                  </a:lnTo>
                  <a:lnTo>
                    <a:pt x="420" y="110"/>
                  </a:lnTo>
                  <a:lnTo>
                    <a:pt x="426" y="100"/>
                  </a:lnTo>
                  <a:lnTo>
                    <a:pt x="426" y="100"/>
                  </a:lnTo>
                  <a:lnTo>
                    <a:pt x="434" y="94"/>
                  </a:lnTo>
                  <a:lnTo>
                    <a:pt x="442" y="88"/>
                  </a:lnTo>
                  <a:lnTo>
                    <a:pt x="450" y="86"/>
                  </a:lnTo>
                  <a:lnTo>
                    <a:pt x="458" y="86"/>
                  </a:lnTo>
                  <a:lnTo>
                    <a:pt x="458" y="86"/>
                  </a:lnTo>
                  <a:lnTo>
                    <a:pt x="434" y="82"/>
                  </a:lnTo>
                  <a:lnTo>
                    <a:pt x="440" y="70"/>
                  </a:lnTo>
                  <a:lnTo>
                    <a:pt x="440" y="70"/>
                  </a:lnTo>
                  <a:lnTo>
                    <a:pt x="432" y="72"/>
                  </a:lnTo>
                  <a:lnTo>
                    <a:pt x="422" y="76"/>
                  </a:lnTo>
                  <a:lnTo>
                    <a:pt x="412" y="82"/>
                  </a:lnTo>
                  <a:lnTo>
                    <a:pt x="412" y="82"/>
                  </a:lnTo>
                  <a:lnTo>
                    <a:pt x="402" y="84"/>
                  </a:lnTo>
                  <a:lnTo>
                    <a:pt x="400" y="86"/>
                  </a:lnTo>
                  <a:lnTo>
                    <a:pt x="398" y="90"/>
                  </a:lnTo>
                  <a:lnTo>
                    <a:pt x="400" y="80"/>
                  </a:lnTo>
                  <a:lnTo>
                    <a:pt x="400" y="80"/>
                  </a:lnTo>
                  <a:lnTo>
                    <a:pt x="408" y="72"/>
                  </a:lnTo>
                  <a:lnTo>
                    <a:pt x="416" y="66"/>
                  </a:lnTo>
                  <a:lnTo>
                    <a:pt x="424" y="62"/>
                  </a:lnTo>
                  <a:lnTo>
                    <a:pt x="432" y="60"/>
                  </a:lnTo>
                  <a:lnTo>
                    <a:pt x="432" y="60"/>
                  </a:lnTo>
                  <a:lnTo>
                    <a:pt x="408" y="60"/>
                  </a:lnTo>
                  <a:lnTo>
                    <a:pt x="412" y="46"/>
                  </a:lnTo>
                  <a:lnTo>
                    <a:pt x="412" y="46"/>
                  </a:lnTo>
                  <a:lnTo>
                    <a:pt x="402" y="50"/>
                  </a:lnTo>
                  <a:lnTo>
                    <a:pt x="394" y="56"/>
                  </a:lnTo>
                  <a:lnTo>
                    <a:pt x="384" y="62"/>
                  </a:lnTo>
                  <a:lnTo>
                    <a:pt x="384" y="62"/>
                  </a:lnTo>
                  <a:lnTo>
                    <a:pt x="376" y="66"/>
                  </a:lnTo>
                  <a:lnTo>
                    <a:pt x="374" y="70"/>
                  </a:lnTo>
                  <a:lnTo>
                    <a:pt x="372" y="72"/>
                  </a:lnTo>
                  <a:lnTo>
                    <a:pt x="374" y="62"/>
                  </a:lnTo>
                  <a:lnTo>
                    <a:pt x="374" y="62"/>
                  </a:lnTo>
                  <a:lnTo>
                    <a:pt x="380" y="54"/>
                  </a:lnTo>
                  <a:lnTo>
                    <a:pt x="388" y="46"/>
                  </a:lnTo>
                  <a:lnTo>
                    <a:pt x="394" y="42"/>
                  </a:lnTo>
                  <a:lnTo>
                    <a:pt x="402" y="40"/>
                  </a:lnTo>
                  <a:lnTo>
                    <a:pt x="402" y="40"/>
                  </a:lnTo>
                  <a:lnTo>
                    <a:pt x="378" y="42"/>
                  </a:lnTo>
                  <a:lnTo>
                    <a:pt x="380" y="28"/>
                  </a:lnTo>
                  <a:lnTo>
                    <a:pt x="380" y="28"/>
                  </a:lnTo>
                  <a:lnTo>
                    <a:pt x="372" y="34"/>
                  </a:lnTo>
                  <a:lnTo>
                    <a:pt x="364" y="40"/>
                  </a:lnTo>
                  <a:lnTo>
                    <a:pt x="356" y="48"/>
                  </a:lnTo>
                  <a:lnTo>
                    <a:pt x="356" y="48"/>
                  </a:lnTo>
                  <a:lnTo>
                    <a:pt x="348" y="52"/>
                  </a:lnTo>
                  <a:lnTo>
                    <a:pt x="346" y="56"/>
                  </a:lnTo>
                  <a:lnTo>
                    <a:pt x="344" y="58"/>
                  </a:lnTo>
                  <a:lnTo>
                    <a:pt x="346" y="50"/>
                  </a:lnTo>
                  <a:lnTo>
                    <a:pt x="346" y="50"/>
                  </a:lnTo>
                  <a:lnTo>
                    <a:pt x="350" y="40"/>
                  </a:lnTo>
                  <a:lnTo>
                    <a:pt x="356" y="32"/>
                  </a:lnTo>
                  <a:lnTo>
                    <a:pt x="362" y="26"/>
                  </a:lnTo>
                  <a:lnTo>
                    <a:pt x="368" y="22"/>
                  </a:lnTo>
                  <a:lnTo>
                    <a:pt x="368" y="22"/>
                  </a:lnTo>
                  <a:lnTo>
                    <a:pt x="346" y="28"/>
                  </a:lnTo>
                  <a:lnTo>
                    <a:pt x="346" y="14"/>
                  </a:lnTo>
                  <a:lnTo>
                    <a:pt x="346" y="14"/>
                  </a:lnTo>
                  <a:lnTo>
                    <a:pt x="338" y="20"/>
                  </a:lnTo>
                  <a:lnTo>
                    <a:pt x="332" y="28"/>
                  </a:lnTo>
                  <a:lnTo>
                    <a:pt x="324" y="38"/>
                  </a:lnTo>
                  <a:lnTo>
                    <a:pt x="324" y="38"/>
                  </a:lnTo>
                  <a:lnTo>
                    <a:pt x="318" y="44"/>
                  </a:lnTo>
                  <a:lnTo>
                    <a:pt x="316" y="46"/>
                  </a:lnTo>
                  <a:lnTo>
                    <a:pt x="316" y="50"/>
                  </a:lnTo>
                  <a:lnTo>
                    <a:pt x="314" y="40"/>
                  </a:lnTo>
                  <a:lnTo>
                    <a:pt x="314" y="40"/>
                  </a:lnTo>
                  <a:lnTo>
                    <a:pt x="318" y="30"/>
                  </a:lnTo>
                  <a:lnTo>
                    <a:pt x="324" y="20"/>
                  </a:lnTo>
                  <a:lnTo>
                    <a:pt x="328" y="14"/>
                  </a:lnTo>
                  <a:lnTo>
                    <a:pt x="334" y="10"/>
                  </a:lnTo>
                  <a:lnTo>
                    <a:pt x="334" y="10"/>
                  </a:lnTo>
                  <a:lnTo>
                    <a:pt x="312" y="20"/>
                  </a:lnTo>
                  <a:lnTo>
                    <a:pt x="312" y="6"/>
                  </a:lnTo>
                  <a:lnTo>
                    <a:pt x="312" y="6"/>
                  </a:lnTo>
                  <a:lnTo>
                    <a:pt x="304" y="12"/>
                  </a:lnTo>
                  <a:lnTo>
                    <a:pt x="298" y="20"/>
                  </a:lnTo>
                  <a:lnTo>
                    <a:pt x="292" y="30"/>
                  </a:lnTo>
                  <a:lnTo>
                    <a:pt x="292" y="30"/>
                  </a:lnTo>
                  <a:lnTo>
                    <a:pt x="286" y="38"/>
                  </a:lnTo>
                  <a:lnTo>
                    <a:pt x="286" y="42"/>
                  </a:lnTo>
                  <a:lnTo>
                    <a:pt x="286" y="44"/>
                  </a:lnTo>
                  <a:lnTo>
                    <a:pt x="282" y="36"/>
                  </a:lnTo>
                  <a:lnTo>
                    <a:pt x="282" y="36"/>
                  </a:lnTo>
                  <a:lnTo>
                    <a:pt x="286" y="24"/>
                  </a:lnTo>
                  <a:lnTo>
                    <a:pt x="288" y="14"/>
                  </a:lnTo>
                  <a:lnTo>
                    <a:pt x="294" y="8"/>
                  </a:lnTo>
                  <a:lnTo>
                    <a:pt x="298" y="2"/>
                  </a:lnTo>
                  <a:lnTo>
                    <a:pt x="298" y="2"/>
                  </a:lnTo>
                  <a:lnTo>
                    <a:pt x="278" y="14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70" y="10"/>
                  </a:lnTo>
                  <a:lnTo>
                    <a:pt x="264" y="18"/>
                  </a:lnTo>
                  <a:lnTo>
                    <a:pt x="260" y="30"/>
                  </a:lnTo>
                  <a:lnTo>
                    <a:pt x="260" y="30"/>
                  </a:lnTo>
                  <a:lnTo>
                    <a:pt x="254" y="36"/>
                  </a:lnTo>
                  <a:lnTo>
                    <a:pt x="254" y="40"/>
                  </a:lnTo>
                  <a:lnTo>
                    <a:pt x="254" y="44"/>
                  </a:lnTo>
                  <a:lnTo>
                    <a:pt x="250" y="34"/>
                  </a:lnTo>
                  <a:lnTo>
                    <a:pt x="250" y="34"/>
                  </a:lnTo>
                  <a:lnTo>
                    <a:pt x="252" y="24"/>
                  </a:lnTo>
                  <a:lnTo>
                    <a:pt x="254" y="14"/>
                  </a:lnTo>
                  <a:lnTo>
                    <a:pt x="258" y="6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44" y="16"/>
                  </a:lnTo>
                  <a:lnTo>
                    <a:pt x="238" y="2"/>
                  </a:lnTo>
                  <a:lnTo>
                    <a:pt x="238" y="2"/>
                  </a:lnTo>
                  <a:lnTo>
                    <a:pt x="234" y="12"/>
                  </a:lnTo>
                  <a:lnTo>
                    <a:pt x="230" y="20"/>
                  </a:lnTo>
                  <a:lnTo>
                    <a:pt x="228" y="32"/>
                  </a:lnTo>
                  <a:lnTo>
                    <a:pt x="228" y="32"/>
                  </a:lnTo>
                  <a:lnTo>
                    <a:pt x="224" y="40"/>
                  </a:lnTo>
                  <a:lnTo>
                    <a:pt x="224" y="44"/>
                  </a:lnTo>
                  <a:lnTo>
                    <a:pt x="224" y="4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18" y="28"/>
                  </a:lnTo>
                  <a:lnTo>
                    <a:pt x="220" y="18"/>
                  </a:lnTo>
                  <a:lnTo>
                    <a:pt x="222" y="10"/>
                  </a:lnTo>
                  <a:lnTo>
                    <a:pt x="226" y="4"/>
                  </a:lnTo>
                  <a:lnTo>
                    <a:pt x="226" y="4"/>
                  </a:lnTo>
                  <a:lnTo>
                    <a:pt x="208" y="20"/>
                  </a:lnTo>
                  <a:lnTo>
                    <a:pt x="202" y="8"/>
                  </a:lnTo>
                  <a:lnTo>
                    <a:pt x="202" y="8"/>
                  </a:lnTo>
                  <a:lnTo>
                    <a:pt x="198" y="18"/>
                  </a:lnTo>
                  <a:lnTo>
                    <a:pt x="196" y="28"/>
                  </a:lnTo>
                  <a:lnTo>
                    <a:pt x="196" y="40"/>
                  </a:lnTo>
                  <a:lnTo>
                    <a:pt x="196" y="40"/>
                  </a:lnTo>
                  <a:lnTo>
                    <a:pt x="192" y="48"/>
                  </a:lnTo>
                  <a:lnTo>
                    <a:pt x="192" y="52"/>
                  </a:lnTo>
                  <a:lnTo>
                    <a:pt x="194" y="54"/>
                  </a:lnTo>
                  <a:lnTo>
                    <a:pt x="188" y="48"/>
                  </a:lnTo>
                  <a:lnTo>
                    <a:pt x="188" y="48"/>
                  </a:lnTo>
                  <a:lnTo>
                    <a:pt x="186" y="36"/>
                  </a:lnTo>
                  <a:lnTo>
                    <a:pt x="186" y="26"/>
                  </a:lnTo>
                  <a:lnTo>
                    <a:pt x="186" y="18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76" y="3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6" y="30"/>
                  </a:lnTo>
                  <a:lnTo>
                    <a:pt x="164" y="4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4" y="60"/>
                  </a:lnTo>
                  <a:lnTo>
                    <a:pt x="164" y="64"/>
                  </a:lnTo>
                  <a:lnTo>
                    <a:pt x="166" y="66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56" y="48"/>
                  </a:lnTo>
                  <a:lnTo>
                    <a:pt x="154" y="40"/>
                  </a:lnTo>
                  <a:lnTo>
                    <a:pt x="154" y="30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44" y="44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34" y="46"/>
                  </a:lnTo>
                  <a:lnTo>
                    <a:pt x="134" y="56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36" y="76"/>
                  </a:lnTo>
                  <a:lnTo>
                    <a:pt x="138" y="80"/>
                  </a:lnTo>
                  <a:lnTo>
                    <a:pt x="140" y="82"/>
                  </a:lnTo>
                  <a:lnTo>
                    <a:pt x="132" y="76"/>
                  </a:lnTo>
                  <a:lnTo>
                    <a:pt x="132" y="76"/>
                  </a:lnTo>
                  <a:lnTo>
                    <a:pt x="126" y="66"/>
                  </a:lnTo>
                  <a:lnTo>
                    <a:pt x="124" y="56"/>
                  </a:lnTo>
                  <a:lnTo>
                    <a:pt x="122" y="48"/>
                  </a:lnTo>
                  <a:lnTo>
                    <a:pt x="122" y="42"/>
                  </a:lnTo>
                  <a:lnTo>
                    <a:pt x="122" y="42"/>
                  </a:lnTo>
                  <a:lnTo>
                    <a:pt x="114" y="64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66"/>
                  </a:lnTo>
                  <a:lnTo>
                    <a:pt x="106" y="76"/>
                  </a:lnTo>
                  <a:lnTo>
                    <a:pt x="110" y="86"/>
                  </a:lnTo>
                  <a:lnTo>
                    <a:pt x="110" y="86"/>
                  </a:lnTo>
                  <a:lnTo>
                    <a:pt x="112" y="96"/>
                  </a:lnTo>
                  <a:lnTo>
                    <a:pt x="112" y="98"/>
                  </a:lnTo>
                  <a:lnTo>
                    <a:pt x="116" y="100"/>
                  </a:lnTo>
                  <a:lnTo>
                    <a:pt x="108" y="96"/>
                  </a:lnTo>
                  <a:lnTo>
                    <a:pt x="108" y="96"/>
                  </a:lnTo>
                  <a:lnTo>
                    <a:pt x="100" y="86"/>
                  </a:lnTo>
                  <a:lnTo>
                    <a:pt x="96" y="78"/>
                  </a:lnTo>
                  <a:lnTo>
                    <a:pt x="94" y="70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88" y="86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8" y="90"/>
                  </a:lnTo>
                  <a:lnTo>
                    <a:pt x="82" y="98"/>
                  </a:lnTo>
                  <a:lnTo>
                    <a:pt x="88" y="108"/>
                  </a:lnTo>
                  <a:lnTo>
                    <a:pt x="88" y="108"/>
                  </a:lnTo>
                  <a:lnTo>
                    <a:pt x="90" y="118"/>
                  </a:lnTo>
                  <a:lnTo>
                    <a:pt x="92" y="122"/>
                  </a:lnTo>
                  <a:lnTo>
                    <a:pt x="94" y="122"/>
                  </a:lnTo>
                  <a:lnTo>
                    <a:pt x="86" y="120"/>
                  </a:lnTo>
                  <a:lnTo>
                    <a:pt x="86" y="120"/>
                  </a:lnTo>
                  <a:lnTo>
                    <a:pt x="78" y="112"/>
                  </a:lnTo>
                  <a:lnTo>
                    <a:pt x="72" y="104"/>
                  </a:lnTo>
                  <a:lnTo>
                    <a:pt x="68" y="96"/>
                  </a:lnTo>
                  <a:lnTo>
                    <a:pt x="66" y="88"/>
                  </a:lnTo>
                  <a:lnTo>
                    <a:pt x="66" y="88"/>
                  </a:lnTo>
                  <a:lnTo>
                    <a:pt x="66" y="112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6" y="116"/>
                  </a:lnTo>
                  <a:lnTo>
                    <a:pt x="60" y="126"/>
                  </a:lnTo>
                  <a:lnTo>
                    <a:pt x="68" y="134"/>
                  </a:lnTo>
                  <a:lnTo>
                    <a:pt x="68" y="134"/>
                  </a:lnTo>
                  <a:lnTo>
                    <a:pt x="70" y="144"/>
                  </a:lnTo>
                  <a:lnTo>
                    <a:pt x="74" y="146"/>
                  </a:lnTo>
                  <a:lnTo>
                    <a:pt x="76" y="148"/>
                  </a:lnTo>
                  <a:lnTo>
                    <a:pt x="68" y="146"/>
                  </a:lnTo>
                  <a:lnTo>
                    <a:pt x="68" y="146"/>
                  </a:lnTo>
                  <a:lnTo>
                    <a:pt x="58" y="138"/>
                  </a:lnTo>
                  <a:lnTo>
                    <a:pt x="52" y="132"/>
                  </a:lnTo>
                  <a:lnTo>
                    <a:pt x="46" y="124"/>
                  </a:lnTo>
                  <a:lnTo>
                    <a:pt x="44" y="118"/>
                  </a:lnTo>
                  <a:lnTo>
                    <a:pt x="44" y="118"/>
                  </a:lnTo>
                  <a:lnTo>
                    <a:pt x="46" y="142"/>
                  </a:lnTo>
                  <a:lnTo>
                    <a:pt x="34" y="138"/>
                  </a:lnTo>
                  <a:lnTo>
                    <a:pt x="34" y="138"/>
                  </a:lnTo>
                  <a:lnTo>
                    <a:pt x="38" y="146"/>
                  </a:lnTo>
                  <a:lnTo>
                    <a:pt x="44" y="154"/>
                  </a:lnTo>
                  <a:lnTo>
                    <a:pt x="52" y="164"/>
                  </a:lnTo>
                  <a:lnTo>
                    <a:pt x="52" y="164"/>
                  </a:lnTo>
                  <a:close/>
                  <a:moveTo>
                    <a:pt x="264" y="230"/>
                  </a:moveTo>
                  <a:lnTo>
                    <a:pt x="264" y="230"/>
                  </a:lnTo>
                  <a:lnTo>
                    <a:pt x="270" y="230"/>
                  </a:lnTo>
                  <a:lnTo>
                    <a:pt x="276" y="232"/>
                  </a:lnTo>
                  <a:lnTo>
                    <a:pt x="282" y="236"/>
                  </a:lnTo>
                  <a:lnTo>
                    <a:pt x="286" y="240"/>
                  </a:lnTo>
                  <a:lnTo>
                    <a:pt x="290" y="244"/>
                  </a:lnTo>
                  <a:lnTo>
                    <a:pt x="294" y="250"/>
                  </a:lnTo>
                  <a:lnTo>
                    <a:pt x="296" y="256"/>
                  </a:lnTo>
                  <a:lnTo>
                    <a:pt x="296" y="262"/>
                  </a:lnTo>
                  <a:lnTo>
                    <a:pt x="296" y="262"/>
                  </a:lnTo>
                  <a:lnTo>
                    <a:pt x="296" y="268"/>
                  </a:lnTo>
                  <a:lnTo>
                    <a:pt x="294" y="274"/>
                  </a:lnTo>
                  <a:lnTo>
                    <a:pt x="290" y="280"/>
                  </a:lnTo>
                  <a:lnTo>
                    <a:pt x="286" y="286"/>
                  </a:lnTo>
                  <a:lnTo>
                    <a:pt x="282" y="290"/>
                  </a:lnTo>
                  <a:lnTo>
                    <a:pt x="276" y="292"/>
                  </a:lnTo>
                  <a:lnTo>
                    <a:pt x="270" y="294"/>
                  </a:lnTo>
                  <a:lnTo>
                    <a:pt x="264" y="294"/>
                  </a:lnTo>
                  <a:lnTo>
                    <a:pt x="264" y="294"/>
                  </a:lnTo>
                  <a:lnTo>
                    <a:pt x="258" y="294"/>
                  </a:lnTo>
                  <a:lnTo>
                    <a:pt x="250" y="292"/>
                  </a:lnTo>
                  <a:lnTo>
                    <a:pt x="246" y="290"/>
                  </a:lnTo>
                  <a:lnTo>
                    <a:pt x="240" y="286"/>
                  </a:lnTo>
                  <a:lnTo>
                    <a:pt x="236" y="280"/>
                  </a:lnTo>
                  <a:lnTo>
                    <a:pt x="234" y="274"/>
                  </a:lnTo>
                  <a:lnTo>
                    <a:pt x="232" y="268"/>
                  </a:lnTo>
                  <a:lnTo>
                    <a:pt x="230" y="262"/>
                  </a:lnTo>
                  <a:lnTo>
                    <a:pt x="230" y="262"/>
                  </a:lnTo>
                  <a:lnTo>
                    <a:pt x="232" y="256"/>
                  </a:lnTo>
                  <a:lnTo>
                    <a:pt x="234" y="250"/>
                  </a:lnTo>
                  <a:lnTo>
                    <a:pt x="236" y="244"/>
                  </a:lnTo>
                  <a:lnTo>
                    <a:pt x="240" y="240"/>
                  </a:lnTo>
                  <a:lnTo>
                    <a:pt x="246" y="236"/>
                  </a:lnTo>
                  <a:lnTo>
                    <a:pt x="250" y="232"/>
                  </a:lnTo>
                  <a:lnTo>
                    <a:pt x="258" y="230"/>
                  </a:lnTo>
                  <a:lnTo>
                    <a:pt x="264" y="230"/>
                  </a:lnTo>
                  <a:lnTo>
                    <a:pt x="264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  <p:sp>
          <p:nvSpPr>
            <p:cNvPr id="39" name="Freeform 52"/>
            <p:cNvSpPr>
              <a:spLocks noEditPoints="1"/>
            </p:cNvSpPr>
            <p:nvPr/>
          </p:nvSpPr>
          <p:spPr bwMode="auto">
            <a:xfrm>
              <a:off x="10364788" y="4351338"/>
              <a:ext cx="619125" cy="622300"/>
            </a:xfrm>
            <a:custGeom>
              <a:avLst/>
              <a:gdLst>
                <a:gd name="T0" fmla="*/ 92 w 390"/>
                <a:gd name="T1" fmla="*/ 30 h 392"/>
                <a:gd name="T2" fmla="*/ 52 w 390"/>
                <a:gd name="T3" fmla="*/ 64 h 392"/>
                <a:gd name="T4" fmla="*/ 24 w 390"/>
                <a:gd name="T5" fmla="*/ 104 h 392"/>
                <a:gd name="T6" fmla="*/ 6 w 390"/>
                <a:gd name="T7" fmla="*/ 148 h 392"/>
                <a:gd name="T8" fmla="*/ 0 w 390"/>
                <a:gd name="T9" fmla="*/ 198 h 392"/>
                <a:gd name="T10" fmla="*/ 8 w 390"/>
                <a:gd name="T11" fmla="*/ 248 h 392"/>
                <a:gd name="T12" fmla="*/ 28 w 390"/>
                <a:gd name="T13" fmla="*/ 296 h 392"/>
                <a:gd name="T14" fmla="*/ 60 w 390"/>
                <a:gd name="T15" fmla="*/ 336 h 392"/>
                <a:gd name="T16" fmla="*/ 104 w 390"/>
                <a:gd name="T17" fmla="*/ 366 h 392"/>
                <a:gd name="T18" fmla="*/ 124 w 390"/>
                <a:gd name="T19" fmla="*/ 376 h 392"/>
                <a:gd name="T20" fmla="*/ 176 w 390"/>
                <a:gd name="T21" fmla="*/ 388 h 392"/>
                <a:gd name="T22" fmla="*/ 230 w 390"/>
                <a:gd name="T23" fmla="*/ 386 h 392"/>
                <a:gd name="T24" fmla="*/ 276 w 390"/>
                <a:gd name="T25" fmla="*/ 372 h 392"/>
                <a:gd name="T26" fmla="*/ 322 w 390"/>
                <a:gd name="T27" fmla="*/ 342 h 392"/>
                <a:gd name="T28" fmla="*/ 356 w 390"/>
                <a:gd name="T29" fmla="*/ 306 h 392"/>
                <a:gd name="T30" fmla="*/ 376 w 390"/>
                <a:gd name="T31" fmla="*/ 264 h 392"/>
                <a:gd name="T32" fmla="*/ 388 w 390"/>
                <a:gd name="T33" fmla="*/ 216 h 392"/>
                <a:gd name="T34" fmla="*/ 388 w 390"/>
                <a:gd name="T35" fmla="*/ 166 h 392"/>
                <a:gd name="T36" fmla="*/ 370 w 390"/>
                <a:gd name="T37" fmla="*/ 116 h 392"/>
                <a:gd name="T38" fmla="*/ 344 w 390"/>
                <a:gd name="T39" fmla="*/ 70 h 392"/>
                <a:gd name="T40" fmla="*/ 306 w 390"/>
                <a:gd name="T41" fmla="*/ 36 h 392"/>
                <a:gd name="T42" fmla="*/ 262 w 390"/>
                <a:gd name="T43" fmla="*/ 12 h 392"/>
                <a:gd name="T44" fmla="*/ 214 w 390"/>
                <a:gd name="T45" fmla="*/ 2 h 392"/>
                <a:gd name="T46" fmla="*/ 160 w 390"/>
                <a:gd name="T47" fmla="*/ 4 h 392"/>
                <a:gd name="T48" fmla="*/ 128 w 390"/>
                <a:gd name="T49" fmla="*/ 262 h 392"/>
                <a:gd name="T50" fmla="*/ 102 w 390"/>
                <a:gd name="T51" fmla="*/ 214 h 392"/>
                <a:gd name="T52" fmla="*/ 116 w 390"/>
                <a:gd name="T53" fmla="*/ 144 h 392"/>
                <a:gd name="T54" fmla="*/ 158 w 390"/>
                <a:gd name="T55" fmla="*/ 108 h 392"/>
                <a:gd name="T56" fmla="*/ 230 w 390"/>
                <a:gd name="T57" fmla="*/ 108 h 392"/>
                <a:gd name="T58" fmla="*/ 274 w 390"/>
                <a:gd name="T59" fmla="*/ 144 h 392"/>
                <a:gd name="T60" fmla="*/ 288 w 390"/>
                <a:gd name="T61" fmla="*/ 214 h 392"/>
                <a:gd name="T62" fmla="*/ 262 w 390"/>
                <a:gd name="T63" fmla="*/ 262 h 392"/>
                <a:gd name="T64" fmla="*/ 194 w 390"/>
                <a:gd name="T65" fmla="*/ 290 h 392"/>
                <a:gd name="T66" fmla="*/ 128 w 390"/>
                <a:gd name="T67" fmla="*/ 262 h 392"/>
                <a:gd name="T68" fmla="*/ 158 w 390"/>
                <a:gd name="T69" fmla="*/ 252 h 392"/>
                <a:gd name="T70" fmla="*/ 208 w 390"/>
                <a:gd name="T71" fmla="*/ 262 h 392"/>
                <a:gd name="T72" fmla="*/ 242 w 390"/>
                <a:gd name="T73" fmla="*/ 244 h 392"/>
                <a:gd name="T74" fmla="*/ 262 w 390"/>
                <a:gd name="T75" fmla="*/ 196 h 392"/>
                <a:gd name="T76" fmla="*/ 242 w 390"/>
                <a:gd name="T77" fmla="*/ 148 h 392"/>
                <a:gd name="T78" fmla="*/ 208 w 390"/>
                <a:gd name="T79" fmla="*/ 130 h 392"/>
                <a:gd name="T80" fmla="*/ 158 w 390"/>
                <a:gd name="T81" fmla="*/ 140 h 392"/>
                <a:gd name="T82" fmla="*/ 132 w 390"/>
                <a:gd name="T83" fmla="*/ 170 h 392"/>
                <a:gd name="T84" fmla="*/ 132 w 390"/>
                <a:gd name="T85" fmla="*/ 222 h 392"/>
                <a:gd name="T86" fmla="*/ 140 w 390"/>
                <a:gd name="T87" fmla="*/ 312 h 392"/>
                <a:gd name="T88" fmla="*/ 108 w 390"/>
                <a:gd name="T89" fmla="*/ 290 h 392"/>
                <a:gd name="T90" fmla="*/ 72 w 390"/>
                <a:gd name="T91" fmla="*/ 240 h 392"/>
                <a:gd name="T92" fmla="*/ 64 w 390"/>
                <a:gd name="T93" fmla="*/ 190 h 392"/>
                <a:gd name="T94" fmla="*/ 76 w 390"/>
                <a:gd name="T95" fmla="*/ 140 h 392"/>
                <a:gd name="T96" fmla="*/ 98 w 390"/>
                <a:gd name="T97" fmla="*/ 106 h 392"/>
                <a:gd name="T98" fmla="*/ 148 w 390"/>
                <a:gd name="T99" fmla="*/ 72 h 392"/>
                <a:gd name="T100" fmla="*/ 212 w 390"/>
                <a:gd name="T101" fmla="*/ 66 h 392"/>
                <a:gd name="T102" fmla="*/ 248 w 390"/>
                <a:gd name="T103" fmla="*/ 76 h 392"/>
                <a:gd name="T104" fmla="*/ 290 w 390"/>
                <a:gd name="T105" fmla="*/ 106 h 392"/>
                <a:gd name="T106" fmla="*/ 322 w 390"/>
                <a:gd name="T107" fmla="*/ 174 h 392"/>
                <a:gd name="T108" fmla="*/ 320 w 390"/>
                <a:gd name="T109" fmla="*/ 224 h 392"/>
                <a:gd name="T110" fmla="*/ 306 w 390"/>
                <a:gd name="T111" fmla="*/ 260 h 392"/>
                <a:gd name="T112" fmla="*/ 272 w 390"/>
                <a:gd name="T113" fmla="*/ 298 h 392"/>
                <a:gd name="T114" fmla="*/ 216 w 390"/>
                <a:gd name="T115" fmla="*/ 322 h 392"/>
                <a:gd name="T116" fmla="*/ 166 w 390"/>
                <a:gd name="T117" fmla="*/ 32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0" h="392">
                  <a:moveTo>
                    <a:pt x="142" y="44"/>
                  </a:moveTo>
                  <a:lnTo>
                    <a:pt x="134" y="48"/>
                  </a:lnTo>
                  <a:lnTo>
                    <a:pt x="114" y="18"/>
                  </a:lnTo>
                  <a:lnTo>
                    <a:pt x="92" y="30"/>
                  </a:lnTo>
                  <a:lnTo>
                    <a:pt x="104" y="64"/>
                  </a:lnTo>
                  <a:lnTo>
                    <a:pt x="100" y="68"/>
                  </a:lnTo>
                  <a:lnTo>
                    <a:pt x="70" y="46"/>
                  </a:lnTo>
                  <a:lnTo>
                    <a:pt x="52" y="64"/>
                  </a:lnTo>
                  <a:lnTo>
                    <a:pt x="72" y="92"/>
                  </a:lnTo>
                  <a:lnTo>
                    <a:pt x="70" y="96"/>
                  </a:lnTo>
                  <a:lnTo>
                    <a:pt x="36" y="82"/>
                  </a:lnTo>
                  <a:lnTo>
                    <a:pt x="24" y="104"/>
                  </a:lnTo>
                  <a:lnTo>
                    <a:pt x="52" y="124"/>
                  </a:lnTo>
                  <a:lnTo>
                    <a:pt x="50" y="130"/>
                  </a:lnTo>
                  <a:lnTo>
                    <a:pt x="14" y="122"/>
                  </a:lnTo>
                  <a:lnTo>
                    <a:pt x="6" y="148"/>
                  </a:lnTo>
                  <a:lnTo>
                    <a:pt x="38" y="162"/>
                  </a:lnTo>
                  <a:lnTo>
                    <a:pt x="38" y="168"/>
                  </a:lnTo>
                  <a:lnTo>
                    <a:pt x="2" y="170"/>
                  </a:lnTo>
                  <a:lnTo>
                    <a:pt x="0" y="198"/>
                  </a:lnTo>
                  <a:lnTo>
                    <a:pt x="38" y="204"/>
                  </a:lnTo>
                  <a:lnTo>
                    <a:pt x="36" y="212"/>
                  </a:lnTo>
                  <a:lnTo>
                    <a:pt x="2" y="222"/>
                  </a:lnTo>
                  <a:lnTo>
                    <a:pt x="8" y="248"/>
                  </a:lnTo>
                  <a:lnTo>
                    <a:pt x="44" y="242"/>
                  </a:lnTo>
                  <a:lnTo>
                    <a:pt x="46" y="252"/>
                  </a:lnTo>
                  <a:lnTo>
                    <a:pt x="16" y="272"/>
                  </a:lnTo>
                  <a:lnTo>
                    <a:pt x="28" y="296"/>
                  </a:lnTo>
                  <a:lnTo>
                    <a:pt x="64" y="282"/>
                  </a:lnTo>
                  <a:lnTo>
                    <a:pt x="68" y="288"/>
                  </a:lnTo>
                  <a:lnTo>
                    <a:pt x="46" y="316"/>
                  </a:lnTo>
                  <a:lnTo>
                    <a:pt x="60" y="336"/>
                  </a:lnTo>
                  <a:lnTo>
                    <a:pt x="92" y="312"/>
                  </a:lnTo>
                  <a:lnTo>
                    <a:pt x="98" y="318"/>
                  </a:lnTo>
                  <a:lnTo>
                    <a:pt x="82" y="352"/>
                  </a:lnTo>
                  <a:lnTo>
                    <a:pt x="104" y="366"/>
                  </a:lnTo>
                  <a:lnTo>
                    <a:pt x="128" y="336"/>
                  </a:lnTo>
                  <a:lnTo>
                    <a:pt x="134" y="340"/>
                  </a:lnTo>
                  <a:lnTo>
                    <a:pt x="124" y="376"/>
                  </a:lnTo>
                  <a:lnTo>
                    <a:pt x="124" y="376"/>
                  </a:lnTo>
                  <a:lnTo>
                    <a:pt x="148" y="384"/>
                  </a:lnTo>
                  <a:lnTo>
                    <a:pt x="166" y="348"/>
                  </a:lnTo>
                  <a:lnTo>
                    <a:pt x="172" y="350"/>
                  </a:lnTo>
                  <a:lnTo>
                    <a:pt x="176" y="388"/>
                  </a:lnTo>
                  <a:lnTo>
                    <a:pt x="202" y="392"/>
                  </a:lnTo>
                  <a:lnTo>
                    <a:pt x="210" y="350"/>
                  </a:lnTo>
                  <a:lnTo>
                    <a:pt x="216" y="350"/>
                  </a:lnTo>
                  <a:lnTo>
                    <a:pt x="230" y="386"/>
                  </a:lnTo>
                  <a:lnTo>
                    <a:pt x="254" y="380"/>
                  </a:lnTo>
                  <a:lnTo>
                    <a:pt x="248" y="342"/>
                  </a:lnTo>
                  <a:lnTo>
                    <a:pt x="254" y="340"/>
                  </a:lnTo>
                  <a:lnTo>
                    <a:pt x="276" y="372"/>
                  </a:lnTo>
                  <a:lnTo>
                    <a:pt x="298" y="360"/>
                  </a:lnTo>
                  <a:lnTo>
                    <a:pt x="284" y="322"/>
                  </a:lnTo>
                  <a:lnTo>
                    <a:pt x="290" y="318"/>
                  </a:lnTo>
                  <a:lnTo>
                    <a:pt x="322" y="342"/>
                  </a:lnTo>
                  <a:lnTo>
                    <a:pt x="340" y="326"/>
                  </a:lnTo>
                  <a:lnTo>
                    <a:pt x="316" y="294"/>
                  </a:lnTo>
                  <a:lnTo>
                    <a:pt x="320" y="290"/>
                  </a:lnTo>
                  <a:lnTo>
                    <a:pt x="356" y="306"/>
                  </a:lnTo>
                  <a:lnTo>
                    <a:pt x="368" y="286"/>
                  </a:lnTo>
                  <a:lnTo>
                    <a:pt x="336" y="262"/>
                  </a:lnTo>
                  <a:lnTo>
                    <a:pt x="338" y="256"/>
                  </a:lnTo>
                  <a:lnTo>
                    <a:pt x="376" y="264"/>
                  </a:lnTo>
                  <a:lnTo>
                    <a:pt x="386" y="240"/>
                  </a:lnTo>
                  <a:lnTo>
                    <a:pt x="350" y="224"/>
                  </a:lnTo>
                  <a:lnTo>
                    <a:pt x="352" y="218"/>
                  </a:lnTo>
                  <a:lnTo>
                    <a:pt x="388" y="216"/>
                  </a:lnTo>
                  <a:lnTo>
                    <a:pt x="390" y="190"/>
                  </a:lnTo>
                  <a:lnTo>
                    <a:pt x="352" y="182"/>
                  </a:lnTo>
                  <a:lnTo>
                    <a:pt x="352" y="176"/>
                  </a:lnTo>
                  <a:lnTo>
                    <a:pt x="388" y="166"/>
                  </a:lnTo>
                  <a:lnTo>
                    <a:pt x="382" y="140"/>
                  </a:lnTo>
                  <a:lnTo>
                    <a:pt x="346" y="144"/>
                  </a:lnTo>
                  <a:lnTo>
                    <a:pt x="342" y="136"/>
                  </a:lnTo>
                  <a:lnTo>
                    <a:pt x="370" y="116"/>
                  </a:lnTo>
                  <a:lnTo>
                    <a:pt x="360" y="92"/>
                  </a:lnTo>
                  <a:lnTo>
                    <a:pt x="326" y="104"/>
                  </a:lnTo>
                  <a:lnTo>
                    <a:pt x="320" y="98"/>
                  </a:lnTo>
                  <a:lnTo>
                    <a:pt x="344" y="70"/>
                  </a:lnTo>
                  <a:lnTo>
                    <a:pt x="324" y="52"/>
                  </a:lnTo>
                  <a:lnTo>
                    <a:pt x="296" y="72"/>
                  </a:lnTo>
                  <a:lnTo>
                    <a:pt x="290" y="68"/>
                  </a:lnTo>
                  <a:lnTo>
                    <a:pt x="306" y="36"/>
                  </a:lnTo>
                  <a:lnTo>
                    <a:pt x="286" y="22"/>
                  </a:lnTo>
                  <a:lnTo>
                    <a:pt x="262" y="52"/>
                  </a:lnTo>
                  <a:lnTo>
                    <a:pt x="256" y="48"/>
                  </a:lnTo>
                  <a:lnTo>
                    <a:pt x="262" y="12"/>
                  </a:lnTo>
                  <a:lnTo>
                    <a:pt x="238" y="4"/>
                  </a:lnTo>
                  <a:lnTo>
                    <a:pt x="224" y="40"/>
                  </a:lnTo>
                  <a:lnTo>
                    <a:pt x="216" y="38"/>
                  </a:lnTo>
                  <a:lnTo>
                    <a:pt x="214" y="2"/>
                  </a:lnTo>
                  <a:lnTo>
                    <a:pt x="186" y="0"/>
                  </a:lnTo>
                  <a:lnTo>
                    <a:pt x="180" y="36"/>
                  </a:lnTo>
                  <a:lnTo>
                    <a:pt x="172" y="36"/>
                  </a:lnTo>
                  <a:lnTo>
                    <a:pt x="160" y="4"/>
                  </a:lnTo>
                  <a:lnTo>
                    <a:pt x="136" y="10"/>
                  </a:lnTo>
                  <a:lnTo>
                    <a:pt x="142" y="44"/>
                  </a:lnTo>
                  <a:lnTo>
                    <a:pt x="142" y="44"/>
                  </a:lnTo>
                  <a:close/>
                  <a:moveTo>
                    <a:pt x="128" y="262"/>
                  </a:moveTo>
                  <a:lnTo>
                    <a:pt x="128" y="262"/>
                  </a:lnTo>
                  <a:lnTo>
                    <a:pt x="116" y="248"/>
                  </a:lnTo>
                  <a:lnTo>
                    <a:pt x="106" y="232"/>
                  </a:lnTo>
                  <a:lnTo>
                    <a:pt x="102" y="214"/>
                  </a:lnTo>
                  <a:lnTo>
                    <a:pt x="100" y="196"/>
                  </a:lnTo>
                  <a:lnTo>
                    <a:pt x="102" y="178"/>
                  </a:lnTo>
                  <a:lnTo>
                    <a:pt x="106" y="160"/>
                  </a:lnTo>
                  <a:lnTo>
                    <a:pt x="116" y="144"/>
                  </a:lnTo>
                  <a:lnTo>
                    <a:pt x="128" y="130"/>
                  </a:lnTo>
                  <a:lnTo>
                    <a:pt x="128" y="130"/>
                  </a:lnTo>
                  <a:lnTo>
                    <a:pt x="142" y="116"/>
                  </a:lnTo>
                  <a:lnTo>
                    <a:pt x="158" y="108"/>
                  </a:lnTo>
                  <a:lnTo>
                    <a:pt x="176" y="104"/>
                  </a:lnTo>
                  <a:lnTo>
                    <a:pt x="194" y="102"/>
                  </a:lnTo>
                  <a:lnTo>
                    <a:pt x="212" y="104"/>
                  </a:lnTo>
                  <a:lnTo>
                    <a:pt x="230" y="108"/>
                  </a:lnTo>
                  <a:lnTo>
                    <a:pt x="246" y="116"/>
                  </a:lnTo>
                  <a:lnTo>
                    <a:pt x="262" y="130"/>
                  </a:lnTo>
                  <a:lnTo>
                    <a:pt x="262" y="130"/>
                  </a:lnTo>
                  <a:lnTo>
                    <a:pt x="274" y="144"/>
                  </a:lnTo>
                  <a:lnTo>
                    <a:pt x="282" y="160"/>
                  </a:lnTo>
                  <a:lnTo>
                    <a:pt x="288" y="178"/>
                  </a:lnTo>
                  <a:lnTo>
                    <a:pt x="290" y="196"/>
                  </a:lnTo>
                  <a:lnTo>
                    <a:pt x="288" y="214"/>
                  </a:lnTo>
                  <a:lnTo>
                    <a:pt x="282" y="232"/>
                  </a:lnTo>
                  <a:lnTo>
                    <a:pt x="274" y="248"/>
                  </a:lnTo>
                  <a:lnTo>
                    <a:pt x="262" y="262"/>
                  </a:lnTo>
                  <a:lnTo>
                    <a:pt x="262" y="262"/>
                  </a:lnTo>
                  <a:lnTo>
                    <a:pt x="246" y="274"/>
                  </a:lnTo>
                  <a:lnTo>
                    <a:pt x="230" y="284"/>
                  </a:lnTo>
                  <a:lnTo>
                    <a:pt x="212" y="288"/>
                  </a:lnTo>
                  <a:lnTo>
                    <a:pt x="194" y="290"/>
                  </a:lnTo>
                  <a:lnTo>
                    <a:pt x="176" y="288"/>
                  </a:lnTo>
                  <a:lnTo>
                    <a:pt x="158" y="284"/>
                  </a:lnTo>
                  <a:lnTo>
                    <a:pt x="142" y="274"/>
                  </a:lnTo>
                  <a:lnTo>
                    <a:pt x="128" y="262"/>
                  </a:lnTo>
                  <a:lnTo>
                    <a:pt x="128" y="262"/>
                  </a:lnTo>
                  <a:close/>
                  <a:moveTo>
                    <a:pt x="148" y="244"/>
                  </a:moveTo>
                  <a:lnTo>
                    <a:pt x="148" y="244"/>
                  </a:lnTo>
                  <a:lnTo>
                    <a:pt x="158" y="252"/>
                  </a:lnTo>
                  <a:lnTo>
                    <a:pt x="170" y="258"/>
                  </a:lnTo>
                  <a:lnTo>
                    <a:pt x="182" y="262"/>
                  </a:lnTo>
                  <a:lnTo>
                    <a:pt x="194" y="262"/>
                  </a:lnTo>
                  <a:lnTo>
                    <a:pt x="208" y="262"/>
                  </a:lnTo>
                  <a:lnTo>
                    <a:pt x="220" y="258"/>
                  </a:lnTo>
                  <a:lnTo>
                    <a:pt x="232" y="252"/>
                  </a:lnTo>
                  <a:lnTo>
                    <a:pt x="242" y="244"/>
                  </a:lnTo>
                  <a:lnTo>
                    <a:pt x="242" y="244"/>
                  </a:lnTo>
                  <a:lnTo>
                    <a:pt x="250" y="232"/>
                  </a:lnTo>
                  <a:lnTo>
                    <a:pt x="256" y="222"/>
                  </a:lnTo>
                  <a:lnTo>
                    <a:pt x="260" y="208"/>
                  </a:lnTo>
                  <a:lnTo>
                    <a:pt x="262" y="196"/>
                  </a:lnTo>
                  <a:lnTo>
                    <a:pt x="260" y="184"/>
                  </a:lnTo>
                  <a:lnTo>
                    <a:pt x="256" y="170"/>
                  </a:lnTo>
                  <a:lnTo>
                    <a:pt x="250" y="160"/>
                  </a:lnTo>
                  <a:lnTo>
                    <a:pt x="242" y="148"/>
                  </a:lnTo>
                  <a:lnTo>
                    <a:pt x="242" y="148"/>
                  </a:lnTo>
                  <a:lnTo>
                    <a:pt x="232" y="140"/>
                  </a:lnTo>
                  <a:lnTo>
                    <a:pt x="220" y="134"/>
                  </a:lnTo>
                  <a:lnTo>
                    <a:pt x="208" y="130"/>
                  </a:lnTo>
                  <a:lnTo>
                    <a:pt x="194" y="130"/>
                  </a:lnTo>
                  <a:lnTo>
                    <a:pt x="182" y="130"/>
                  </a:lnTo>
                  <a:lnTo>
                    <a:pt x="170" y="134"/>
                  </a:lnTo>
                  <a:lnTo>
                    <a:pt x="158" y="140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38" y="160"/>
                  </a:lnTo>
                  <a:lnTo>
                    <a:pt x="132" y="170"/>
                  </a:lnTo>
                  <a:lnTo>
                    <a:pt x="128" y="184"/>
                  </a:lnTo>
                  <a:lnTo>
                    <a:pt x="128" y="196"/>
                  </a:lnTo>
                  <a:lnTo>
                    <a:pt x="128" y="208"/>
                  </a:lnTo>
                  <a:lnTo>
                    <a:pt x="132" y="222"/>
                  </a:lnTo>
                  <a:lnTo>
                    <a:pt x="138" y="232"/>
                  </a:lnTo>
                  <a:lnTo>
                    <a:pt x="148" y="244"/>
                  </a:lnTo>
                  <a:lnTo>
                    <a:pt x="148" y="244"/>
                  </a:lnTo>
                  <a:close/>
                  <a:moveTo>
                    <a:pt x="140" y="312"/>
                  </a:moveTo>
                  <a:lnTo>
                    <a:pt x="140" y="312"/>
                  </a:lnTo>
                  <a:lnTo>
                    <a:pt x="128" y="306"/>
                  </a:lnTo>
                  <a:lnTo>
                    <a:pt x="118" y="300"/>
                  </a:lnTo>
                  <a:lnTo>
                    <a:pt x="108" y="290"/>
                  </a:lnTo>
                  <a:lnTo>
                    <a:pt x="98" y="282"/>
                  </a:lnTo>
                  <a:lnTo>
                    <a:pt x="90" y="272"/>
                  </a:lnTo>
                  <a:lnTo>
                    <a:pt x="84" y="262"/>
                  </a:lnTo>
                  <a:lnTo>
                    <a:pt x="72" y="240"/>
                  </a:lnTo>
                  <a:lnTo>
                    <a:pt x="68" y="228"/>
                  </a:lnTo>
                  <a:lnTo>
                    <a:pt x="66" y="214"/>
                  </a:lnTo>
                  <a:lnTo>
                    <a:pt x="64" y="202"/>
                  </a:lnTo>
                  <a:lnTo>
                    <a:pt x="64" y="190"/>
                  </a:lnTo>
                  <a:lnTo>
                    <a:pt x="64" y="178"/>
                  </a:lnTo>
                  <a:lnTo>
                    <a:pt x="68" y="164"/>
                  </a:lnTo>
                  <a:lnTo>
                    <a:pt x="70" y="152"/>
                  </a:lnTo>
                  <a:lnTo>
                    <a:pt x="76" y="140"/>
                  </a:lnTo>
                  <a:lnTo>
                    <a:pt x="76" y="140"/>
                  </a:lnTo>
                  <a:lnTo>
                    <a:pt x="82" y="128"/>
                  </a:lnTo>
                  <a:lnTo>
                    <a:pt x="90" y="116"/>
                  </a:lnTo>
                  <a:lnTo>
                    <a:pt x="98" y="106"/>
                  </a:lnTo>
                  <a:lnTo>
                    <a:pt x="106" y="98"/>
                  </a:lnTo>
                  <a:lnTo>
                    <a:pt x="116" y="90"/>
                  </a:lnTo>
                  <a:lnTo>
                    <a:pt x="126" y="82"/>
                  </a:lnTo>
                  <a:lnTo>
                    <a:pt x="148" y="72"/>
                  </a:lnTo>
                  <a:lnTo>
                    <a:pt x="174" y="66"/>
                  </a:lnTo>
                  <a:lnTo>
                    <a:pt x="186" y="64"/>
                  </a:lnTo>
                  <a:lnTo>
                    <a:pt x="198" y="64"/>
                  </a:lnTo>
                  <a:lnTo>
                    <a:pt x="212" y="66"/>
                  </a:lnTo>
                  <a:lnTo>
                    <a:pt x="224" y="68"/>
                  </a:lnTo>
                  <a:lnTo>
                    <a:pt x="236" y="72"/>
                  </a:lnTo>
                  <a:lnTo>
                    <a:pt x="248" y="76"/>
                  </a:lnTo>
                  <a:lnTo>
                    <a:pt x="248" y="76"/>
                  </a:lnTo>
                  <a:lnTo>
                    <a:pt x="260" y="82"/>
                  </a:lnTo>
                  <a:lnTo>
                    <a:pt x="272" y="90"/>
                  </a:lnTo>
                  <a:lnTo>
                    <a:pt x="282" y="98"/>
                  </a:lnTo>
                  <a:lnTo>
                    <a:pt x="290" y="106"/>
                  </a:lnTo>
                  <a:lnTo>
                    <a:pt x="298" y="116"/>
                  </a:lnTo>
                  <a:lnTo>
                    <a:pt x="306" y="126"/>
                  </a:lnTo>
                  <a:lnTo>
                    <a:pt x="316" y="150"/>
                  </a:lnTo>
                  <a:lnTo>
                    <a:pt x="322" y="174"/>
                  </a:lnTo>
                  <a:lnTo>
                    <a:pt x="324" y="186"/>
                  </a:lnTo>
                  <a:lnTo>
                    <a:pt x="324" y="198"/>
                  </a:lnTo>
                  <a:lnTo>
                    <a:pt x="322" y="210"/>
                  </a:lnTo>
                  <a:lnTo>
                    <a:pt x="320" y="224"/>
                  </a:lnTo>
                  <a:lnTo>
                    <a:pt x="316" y="236"/>
                  </a:lnTo>
                  <a:lnTo>
                    <a:pt x="312" y="248"/>
                  </a:lnTo>
                  <a:lnTo>
                    <a:pt x="312" y="248"/>
                  </a:lnTo>
                  <a:lnTo>
                    <a:pt x="306" y="260"/>
                  </a:lnTo>
                  <a:lnTo>
                    <a:pt x="298" y="270"/>
                  </a:lnTo>
                  <a:lnTo>
                    <a:pt x="290" y="280"/>
                  </a:lnTo>
                  <a:lnTo>
                    <a:pt x="282" y="290"/>
                  </a:lnTo>
                  <a:lnTo>
                    <a:pt x="272" y="298"/>
                  </a:lnTo>
                  <a:lnTo>
                    <a:pt x="262" y="306"/>
                  </a:lnTo>
                  <a:lnTo>
                    <a:pt x="240" y="316"/>
                  </a:lnTo>
                  <a:lnTo>
                    <a:pt x="228" y="320"/>
                  </a:lnTo>
                  <a:lnTo>
                    <a:pt x="216" y="322"/>
                  </a:lnTo>
                  <a:lnTo>
                    <a:pt x="204" y="324"/>
                  </a:lnTo>
                  <a:lnTo>
                    <a:pt x="190" y="324"/>
                  </a:lnTo>
                  <a:lnTo>
                    <a:pt x="178" y="324"/>
                  </a:lnTo>
                  <a:lnTo>
                    <a:pt x="166" y="322"/>
                  </a:lnTo>
                  <a:lnTo>
                    <a:pt x="154" y="318"/>
                  </a:lnTo>
                  <a:lnTo>
                    <a:pt x="140" y="312"/>
                  </a:lnTo>
                  <a:lnTo>
                    <a:pt x="140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  <p:sp>
          <p:nvSpPr>
            <p:cNvPr id="40" name="Freeform 58"/>
            <p:cNvSpPr>
              <a:spLocks noEditPoints="1"/>
            </p:cNvSpPr>
            <p:nvPr/>
          </p:nvSpPr>
          <p:spPr bwMode="auto">
            <a:xfrm>
              <a:off x="8685213" y="3725863"/>
              <a:ext cx="1133475" cy="1133475"/>
            </a:xfrm>
            <a:custGeom>
              <a:avLst/>
              <a:gdLst>
                <a:gd name="T0" fmla="*/ 684 w 714"/>
                <a:gd name="T1" fmla="*/ 228 h 714"/>
                <a:gd name="T2" fmla="*/ 658 w 714"/>
                <a:gd name="T3" fmla="*/ 194 h 714"/>
                <a:gd name="T4" fmla="*/ 646 w 714"/>
                <a:gd name="T5" fmla="*/ 154 h 714"/>
                <a:gd name="T6" fmla="*/ 622 w 714"/>
                <a:gd name="T7" fmla="*/ 126 h 714"/>
                <a:gd name="T8" fmla="*/ 596 w 714"/>
                <a:gd name="T9" fmla="*/ 100 h 714"/>
                <a:gd name="T10" fmla="*/ 570 w 714"/>
                <a:gd name="T11" fmla="*/ 72 h 714"/>
                <a:gd name="T12" fmla="*/ 538 w 714"/>
                <a:gd name="T13" fmla="*/ 48 h 714"/>
                <a:gd name="T14" fmla="*/ 498 w 714"/>
                <a:gd name="T15" fmla="*/ 34 h 714"/>
                <a:gd name="T16" fmla="*/ 456 w 714"/>
                <a:gd name="T17" fmla="*/ 28 h 714"/>
                <a:gd name="T18" fmla="*/ 420 w 714"/>
                <a:gd name="T19" fmla="*/ 20 h 714"/>
                <a:gd name="T20" fmla="*/ 384 w 714"/>
                <a:gd name="T21" fmla="*/ 16 h 714"/>
                <a:gd name="T22" fmla="*/ 344 w 714"/>
                <a:gd name="T23" fmla="*/ 6 h 714"/>
                <a:gd name="T24" fmla="*/ 308 w 714"/>
                <a:gd name="T25" fmla="*/ 8 h 714"/>
                <a:gd name="T26" fmla="*/ 272 w 714"/>
                <a:gd name="T27" fmla="*/ 16 h 714"/>
                <a:gd name="T28" fmla="*/ 232 w 714"/>
                <a:gd name="T29" fmla="*/ 22 h 714"/>
                <a:gd name="T30" fmla="*/ 196 w 714"/>
                <a:gd name="T31" fmla="*/ 40 h 714"/>
                <a:gd name="T32" fmla="*/ 162 w 714"/>
                <a:gd name="T33" fmla="*/ 64 h 714"/>
                <a:gd name="T34" fmla="*/ 136 w 714"/>
                <a:gd name="T35" fmla="*/ 96 h 714"/>
                <a:gd name="T36" fmla="*/ 110 w 714"/>
                <a:gd name="T37" fmla="*/ 120 h 714"/>
                <a:gd name="T38" fmla="*/ 76 w 714"/>
                <a:gd name="T39" fmla="*/ 146 h 714"/>
                <a:gd name="T40" fmla="*/ 56 w 714"/>
                <a:gd name="T41" fmla="*/ 176 h 714"/>
                <a:gd name="T42" fmla="*/ 32 w 714"/>
                <a:gd name="T43" fmla="*/ 210 h 714"/>
                <a:gd name="T44" fmla="*/ 18 w 714"/>
                <a:gd name="T45" fmla="*/ 246 h 714"/>
                <a:gd name="T46" fmla="*/ 12 w 714"/>
                <a:gd name="T47" fmla="*/ 288 h 714"/>
                <a:gd name="T48" fmla="*/ 16 w 714"/>
                <a:gd name="T49" fmla="*/ 330 h 714"/>
                <a:gd name="T50" fmla="*/ 6 w 714"/>
                <a:gd name="T51" fmla="*/ 370 h 714"/>
                <a:gd name="T52" fmla="*/ 10 w 714"/>
                <a:gd name="T53" fmla="*/ 406 h 714"/>
                <a:gd name="T54" fmla="*/ 12 w 714"/>
                <a:gd name="T55" fmla="*/ 448 h 714"/>
                <a:gd name="T56" fmla="*/ 24 w 714"/>
                <a:gd name="T57" fmla="*/ 484 h 714"/>
                <a:gd name="T58" fmla="*/ 46 w 714"/>
                <a:gd name="T59" fmla="*/ 520 h 714"/>
                <a:gd name="T60" fmla="*/ 76 w 714"/>
                <a:gd name="T61" fmla="*/ 550 h 714"/>
                <a:gd name="T62" fmla="*/ 92 w 714"/>
                <a:gd name="T63" fmla="*/ 588 h 714"/>
                <a:gd name="T64" fmla="*/ 118 w 714"/>
                <a:gd name="T65" fmla="*/ 614 h 714"/>
                <a:gd name="T66" fmla="*/ 146 w 714"/>
                <a:gd name="T67" fmla="*/ 644 h 714"/>
                <a:gd name="T68" fmla="*/ 184 w 714"/>
                <a:gd name="T69" fmla="*/ 662 h 714"/>
                <a:gd name="T70" fmla="*/ 226 w 714"/>
                <a:gd name="T71" fmla="*/ 672 h 714"/>
                <a:gd name="T72" fmla="*/ 260 w 714"/>
                <a:gd name="T73" fmla="*/ 684 h 714"/>
                <a:gd name="T74" fmla="*/ 296 w 714"/>
                <a:gd name="T75" fmla="*/ 702 h 714"/>
                <a:gd name="T76" fmla="*/ 340 w 714"/>
                <a:gd name="T77" fmla="*/ 712 h 714"/>
                <a:gd name="T78" fmla="*/ 380 w 714"/>
                <a:gd name="T79" fmla="*/ 708 h 714"/>
                <a:gd name="T80" fmla="*/ 420 w 714"/>
                <a:gd name="T81" fmla="*/ 694 h 714"/>
                <a:gd name="T82" fmla="*/ 454 w 714"/>
                <a:gd name="T83" fmla="*/ 684 h 714"/>
                <a:gd name="T84" fmla="*/ 496 w 714"/>
                <a:gd name="T85" fmla="*/ 680 h 714"/>
                <a:gd name="T86" fmla="*/ 528 w 714"/>
                <a:gd name="T87" fmla="*/ 664 h 714"/>
                <a:gd name="T88" fmla="*/ 568 w 714"/>
                <a:gd name="T89" fmla="*/ 646 h 714"/>
                <a:gd name="T90" fmla="*/ 596 w 714"/>
                <a:gd name="T91" fmla="*/ 616 h 714"/>
                <a:gd name="T92" fmla="*/ 622 w 714"/>
                <a:gd name="T93" fmla="*/ 590 h 714"/>
                <a:gd name="T94" fmla="*/ 640 w 714"/>
                <a:gd name="T95" fmla="*/ 550 h 714"/>
                <a:gd name="T96" fmla="*/ 668 w 714"/>
                <a:gd name="T97" fmla="*/ 522 h 714"/>
                <a:gd name="T98" fmla="*/ 684 w 714"/>
                <a:gd name="T99" fmla="*/ 488 h 714"/>
                <a:gd name="T100" fmla="*/ 702 w 714"/>
                <a:gd name="T101" fmla="*/ 452 h 714"/>
                <a:gd name="T102" fmla="*/ 706 w 714"/>
                <a:gd name="T103" fmla="*/ 408 h 714"/>
                <a:gd name="T104" fmla="*/ 700 w 714"/>
                <a:gd name="T105" fmla="*/ 366 h 714"/>
                <a:gd name="T106" fmla="*/ 698 w 714"/>
                <a:gd name="T107" fmla="*/ 330 h 714"/>
                <a:gd name="T108" fmla="*/ 694 w 714"/>
                <a:gd name="T109" fmla="*/ 294 h 714"/>
                <a:gd name="T110" fmla="*/ 366 w 714"/>
                <a:gd name="T111" fmla="*/ 314 h 714"/>
                <a:gd name="T112" fmla="*/ 348 w 714"/>
                <a:gd name="T113" fmla="*/ 398 h 714"/>
                <a:gd name="T114" fmla="*/ 312 w 714"/>
                <a:gd name="T115" fmla="*/ 582 h 714"/>
                <a:gd name="T116" fmla="*/ 312 w 714"/>
                <a:gd name="T117" fmla="*/ 582 h 714"/>
                <a:gd name="T118" fmla="*/ 142 w 714"/>
                <a:gd name="T119" fmla="*/ 278 h 714"/>
                <a:gd name="T120" fmla="*/ 466 w 714"/>
                <a:gd name="T121" fmla="*/ 154 h 714"/>
                <a:gd name="T122" fmla="*/ 542 w 714"/>
                <a:gd name="T123" fmla="*/ 494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4" h="714">
                  <a:moveTo>
                    <a:pt x="696" y="262"/>
                  </a:moveTo>
                  <a:lnTo>
                    <a:pt x="696" y="262"/>
                  </a:lnTo>
                  <a:lnTo>
                    <a:pt x="686" y="260"/>
                  </a:lnTo>
                  <a:lnTo>
                    <a:pt x="686" y="260"/>
                  </a:lnTo>
                  <a:lnTo>
                    <a:pt x="694" y="254"/>
                  </a:lnTo>
                  <a:lnTo>
                    <a:pt x="694" y="254"/>
                  </a:lnTo>
                  <a:lnTo>
                    <a:pt x="698" y="248"/>
                  </a:lnTo>
                  <a:lnTo>
                    <a:pt x="696" y="246"/>
                  </a:lnTo>
                  <a:lnTo>
                    <a:pt x="690" y="244"/>
                  </a:lnTo>
                  <a:lnTo>
                    <a:pt x="690" y="244"/>
                  </a:lnTo>
                  <a:lnTo>
                    <a:pt x="680" y="242"/>
                  </a:lnTo>
                  <a:lnTo>
                    <a:pt x="680" y="242"/>
                  </a:lnTo>
                  <a:lnTo>
                    <a:pt x="688" y="236"/>
                  </a:lnTo>
                  <a:lnTo>
                    <a:pt x="688" y="236"/>
                  </a:lnTo>
                  <a:lnTo>
                    <a:pt x="692" y="230"/>
                  </a:lnTo>
                  <a:lnTo>
                    <a:pt x="690" y="228"/>
                  </a:lnTo>
                  <a:lnTo>
                    <a:pt x="684" y="228"/>
                  </a:lnTo>
                  <a:lnTo>
                    <a:pt x="684" y="228"/>
                  </a:lnTo>
                  <a:lnTo>
                    <a:pt x="674" y="226"/>
                  </a:lnTo>
                  <a:lnTo>
                    <a:pt x="674" y="226"/>
                  </a:lnTo>
                  <a:lnTo>
                    <a:pt x="680" y="218"/>
                  </a:lnTo>
                  <a:lnTo>
                    <a:pt x="680" y="218"/>
                  </a:lnTo>
                  <a:lnTo>
                    <a:pt x="684" y="214"/>
                  </a:lnTo>
                  <a:lnTo>
                    <a:pt x="684" y="212"/>
                  </a:lnTo>
                  <a:lnTo>
                    <a:pt x="676" y="210"/>
                  </a:lnTo>
                  <a:lnTo>
                    <a:pt x="676" y="210"/>
                  </a:lnTo>
                  <a:lnTo>
                    <a:pt x="666" y="210"/>
                  </a:lnTo>
                  <a:lnTo>
                    <a:pt x="666" y="210"/>
                  </a:lnTo>
                  <a:lnTo>
                    <a:pt x="674" y="202"/>
                  </a:lnTo>
                  <a:lnTo>
                    <a:pt x="674" y="202"/>
                  </a:lnTo>
                  <a:lnTo>
                    <a:pt x="676" y="196"/>
                  </a:lnTo>
                  <a:lnTo>
                    <a:pt x="676" y="194"/>
                  </a:lnTo>
                  <a:lnTo>
                    <a:pt x="668" y="194"/>
                  </a:lnTo>
                  <a:lnTo>
                    <a:pt x="668" y="194"/>
                  </a:lnTo>
                  <a:lnTo>
                    <a:pt x="658" y="194"/>
                  </a:lnTo>
                  <a:lnTo>
                    <a:pt x="658" y="194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68" y="180"/>
                  </a:lnTo>
                  <a:lnTo>
                    <a:pt x="666" y="178"/>
                  </a:lnTo>
                  <a:lnTo>
                    <a:pt x="660" y="178"/>
                  </a:lnTo>
                  <a:lnTo>
                    <a:pt x="660" y="178"/>
                  </a:lnTo>
                  <a:lnTo>
                    <a:pt x="650" y="178"/>
                  </a:lnTo>
                  <a:lnTo>
                    <a:pt x="650" y="178"/>
                  </a:lnTo>
                  <a:lnTo>
                    <a:pt x="656" y="170"/>
                  </a:lnTo>
                  <a:lnTo>
                    <a:pt x="656" y="170"/>
                  </a:lnTo>
                  <a:lnTo>
                    <a:pt x="658" y="166"/>
                  </a:lnTo>
                  <a:lnTo>
                    <a:pt x="658" y="164"/>
                  </a:lnTo>
                  <a:lnTo>
                    <a:pt x="656" y="162"/>
                  </a:lnTo>
                  <a:lnTo>
                    <a:pt x="650" y="162"/>
                  </a:lnTo>
                  <a:lnTo>
                    <a:pt x="650" y="162"/>
                  </a:lnTo>
                  <a:lnTo>
                    <a:pt x="640" y="164"/>
                  </a:lnTo>
                  <a:lnTo>
                    <a:pt x="640" y="164"/>
                  </a:lnTo>
                  <a:lnTo>
                    <a:pt x="646" y="154"/>
                  </a:lnTo>
                  <a:lnTo>
                    <a:pt x="646" y="154"/>
                  </a:lnTo>
                  <a:lnTo>
                    <a:pt x="648" y="150"/>
                  </a:lnTo>
                  <a:lnTo>
                    <a:pt x="648" y="148"/>
                  </a:lnTo>
                  <a:lnTo>
                    <a:pt x="646" y="146"/>
                  </a:lnTo>
                  <a:lnTo>
                    <a:pt x="640" y="148"/>
                  </a:lnTo>
                  <a:lnTo>
                    <a:pt x="640" y="148"/>
                  </a:lnTo>
                  <a:lnTo>
                    <a:pt x="630" y="148"/>
                  </a:lnTo>
                  <a:lnTo>
                    <a:pt x="630" y="148"/>
                  </a:lnTo>
                  <a:lnTo>
                    <a:pt x="634" y="140"/>
                  </a:lnTo>
                  <a:lnTo>
                    <a:pt x="634" y="140"/>
                  </a:lnTo>
                  <a:lnTo>
                    <a:pt x="636" y="136"/>
                  </a:lnTo>
                  <a:lnTo>
                    <a:pt x="636" y="134"/>
                  </a:lnTo>
                  <a:lnTo>
                    <a:pt x="634" y="132"/>
                  </a:lnTo>
                  <a:lnTo>
                    <a:pt x="628" y="132"/>
                  </a:lnTo>
                  <a:lnTo>
                    <a:pt x="628" y="132"/>
                  </a:lnTo>
                  <a:lnTo>
                    <a:pt x="618" y="134"/>
                  </a:lnTo>
                  <a:lnTo>
                    <a:pt x="618" y="134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24" y="120"/>
                  </a:lnTo>
                  <a:lnTo>
                    <a:pt x="622" y="118"/>
                  </a:lnTo>
                  <a:lnTo>
                    <a:pt x="616" y="118"/>
                  </a:lnTo>
                  <a:lnTo>
                    <a:pt x="616" y="118"/>
                  </a:lnTo>
                  <a:lnTo>
                    <a:pt x="606" y="122"/>
                  </a:lnTo>
                  <a:lnTo>
                    <a:pt x="606" y="122"/>
                  </a:lnTo>
                  <a:lnTo>
                    <a:pt x="610" y="112"/>
                  </a:lnTo>
                  <a:lnTo>
                    <a:pt x="610" y="112"/>
                  </a:lnTo>
                  <a:lnTo>
                    <a:pt x="612" y="108"/>
                  </a:lnTo>
                  <a:lnTo>
                    <a:pt x="612" y="106"/>
                  </a:lnTo>
                  <a:lnTo>
                    <a:pt x="610" y="104"/>
                  </a:lnTo>
                  <a:lnTo>
                    <a:pt x="604" y="106"/>
                  </a:lnTo>
                  <a:lnTo>
                    <a:pt x="604" y="106"/>
                  </a:lnTo>
                  <a:lnTo>
                    <a:pt x="594" y="108"/>
                  </a:lnTo>
                  <a:lnTo>
                    <a:pt x="594" y="108"/>
                  </a:lnTo>
                  <a:lnTo>
                    <a:pt x="596" y="100"/>
                  </a:lnTo>
                  <a:lnTo>
                    <a:pt x="596" y="100"/>
                  </a:lnTo>
                  <a:lnTo>
                    <a:pt x="598" y="92"/>
                  </a:lnTo>
                  <a:lnTo>
                    <a:pt x="596" y="92"/>
                  </a:lnTo>
                  <a:lnTo>
                    <a:pt x="590" y="94"/>
                  </a:lnTo>
                  <a:lnTo>
                    <a:pt x="590" y="94"/>
                  </a:lnTo>
                  <a:lnTo>
                    <a:pt x="580" y="96"/>
                  </a:lnTo>
                  <a:lnTo>
                    <a:pt x="580" y="96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4" y="82"/>
                  </a:lnTo>
                  <a:lnTo>
                    <a:pt x="584" y="80"/>
                  </a:lnTo>
                  <a:lnTo>
                    <a:pt x="582" y="80"/>
                  </a:lnTo>
                  <a:lnTo>
                    <a:pt x="576" y="82"/>
                  </a:lnTo>
                  <a:lnTo>
                    <a:pt x="576" y="82"/>
                  </a:lnTo>
                  <a:lnTo>
                    <a:pt x="566" y="86"/>
                  </a:lnTo>
                  <a:lnTo>
                    <a:pt x="566" y="86"/>
                  </a:lnTo>
                  <a:lnTo>
                    <a:pt x="568" y="76"/>
                  </a:lnTo>
                  <a:lnTo>
                    <a:pt x="568" y="76"/>
                  </a:lnTo>
                  <a:lnTo>
                    <a:pt x="570" y="72"/>
                  </a:lnTo>
                  <a:lnTo>
                    <a:pt x="570" y="68"/>
                  </a:lnTo>
                  <a:lnTo>
                    <a:pt x="566" y="68"/>
                  </a:lnTo>
                  <a:lnTo>
                    <a:pt x="562" y="70"/>
                  </a:lnTo>
                  <a:lnTo>
                    <a:pt x="562" y="70"/>
                  </a:lnTo>
                  <a:lnTo>
                    <a:pt x="552" y="74"/>
                  </a:lnTo>
                  <a:lnTo>
                    <a:pt x="552" y="74"/>
                  </a:lnTo>
                  <a:lnTo>
                    <a:pt x="554" y="66"/>
                  </a:lnTo>
                  <a:lnTo>
                    <a:pt x="554" y="66"/>
                  </a:lnTo>
                  <a:lnTo>
                    <a:pt x="554" y="60"/>
                  </a:lnTo>
                  <a:lnTo>
                    <a:pt x="554" y="58"/>
                  </a:lnTo>
                  <a:lnTo>
                    <a:pt x="552" y="58"/>
                  </a:lnTo>
                  <a:lnTo>
                    <a:pt x="546" y="60"/>
                  </a:lnTo>
                  <a:lnTo>
                    <a:pt x="546" y="60"/>
                  </a:lnTo>
                  <a:lnTo>
                    <a:pt x="536" y="66"/>
                  </a:lnTo>
                  <a:lnTo>
                    <a:pt x="536" y="66"/>
                  </a:lnTo>
                  <a:lnTo>
                    <a:pt x="538" y="56"/>
                  </a:lnTo>
                  <a:lnTo>
                    <a:pt x="538" y="56"/>
                  </a:lnTo>
                  <a:lnTo>
                    <a:pt x="538" y="48"/>
                  </a:lnTo>
                  <a:lnTo>
                    <a:pt x="536" y="48"/>
                  </a:lnTo>
                  <a:lnTo>
                    <a:pt x="530" y="50"/>
                  </a:lnTo>
                  <a:lnTo>
                    <a:pt x="530" y="50"/>
                  </a:lnTo>
                  <a:lnTo>
                    <a:pt x="522" y="56"/>
                  </a:lnTo>
                  <a:lnTo>
                    <a:pt x="522" y="56"/>
                  </a:lnTo>
                  <a:lnTo>
                    <a:pt x="522" y="46"/>
                  </a:lnTo>
                  <a:lnTo>
                    <a:pt x="522" y="46"/>
                  </a:lnTo>
                  <a:lnTo>
                    <a:pt x="522" y="40"/>
                  </a:lnTo>
                  <a:lnTo>
                    <a:pt x="520" y="38"/>
                  </a:lnTo>
                  <a:lnTo>
                    <a:pt x="514" y="42"/>
                  </a:lnTo>
                  <a:lnTo>
                    <a:pt x="514" y="42"/>
                  </a:lnTo>
                  <a:lnTo>
                    <a:pt x="506" y="48"/>
                  </a:lnTo>
                  <a:lnTo>
                    <a:pt x="506" y="48"/>
                  </a:lnTo>
                  <a:lnTo>
                    <a:pt x="506" y="38"/>
                  </a:lnTo>
                  <a:lnTo>
                    <a:pt x="506" y="38"/>
                  </a:lnTo>
                  <a:lnTo>
                    <a:pt x="504" y="30"/>
                  </a:lnTo>
                  <a:lnTo>
                    <a:pt x="502" y="30"/>
                  </a:lnTo>
                  <a:lnTo>
                    <a:pt x="498" y="34"/>
                  </a:lnTo>
                  <a:lnTo>
                    <a:pt x="498" y="34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488" y="30"/>
                  </a:lnTo>
                  <a:lnTo>
                    <a:pt x="488" y="30"/>
                  </a:lnTo>
                  <a:lnTo>
                    <a:pt x="488" y="24"/>
                  </a:lnTo>
                  <a:lnTo>
                    <a:pt x="484" y="24"/>
                  </a:lnTo>
                  <a:lnTo>
                    <a:pt x="480" y="28"/>
                  </a:lnTo>
                  <a:lnTo>
                    <a:pt x="480" y="28"/>
                  </a:lnTo>
                  <a:lnTo>
                    <a:pt x="472" y="34"/>
                  </a:lnTo>
                  <a:lnTo>
                    <a:pt x="472" y="34"/>
                  </a:lnTo>
                  <a:lnTo>
                    <a:pt x="472" y="24"/>
                  </a:lnTo>
                  <a:lnTo>
                    <a:pt x="472" y="24"/>
                  </a:lnTo>
                  <a:lnTo>
                    <a:pt x="470" y="18"/>
                  </a:lnTo>
                  <a:lnTo>
                    <a:pt x="468" y="18"/>
                  </a:lnTo>
                  <a:lnTo>
                    <a:pt x="462" y="22"/>
                  </a:lnTo>
                  <a:lnTo>
                    <a:pt x="462" y="22"/>
                  </a:lnTo>
                  <a:lnTo>
                    <a:pt x="456" y="28"/>
                  </a:lnTo>
                  <a:lnTo>
                    <a:pt x="456" y="28"/>
                  </a:lnTo>
                  <a:lnTo>
                    <a:pt x="454" y="18"/>
                  </a:lnTo>
                  <a:lnTo>
                    <a:pt x="454" y="18"/>
                  </a:lnTo>
                  <a:lnTo>
                    <a:pt x="454" y="14"/>
                  </a:lnTo>
                  <a:lnTo>
                    <a:pt x="452" y="12"/>
                  </a:lnTo>
                  <a:lnTo>
                    <a:pt x="450" y="12"/>
                  </a:lnTo>
                  <a:lnTo>
                    <a:pt x="444" y="16"/>
                  </a:lnTo>
                  <a:lnTo>
                    <a:pt x="444" y="16"/>
                  </a:lnTo>
                  <a:lnTo>
                    <a:pt x="438" y="24"/>
                  </a:lnTo>
                  <a:lnTo>
                    <a:pt x="438" y="24"/>
                  </a:lnTo>
                  <a:lnTo>
                    <a:pt x="436" y="14"/>
                  </a:lnTo>
                  <a:lnTo>
                    <a:pt x="436" y="14"/>
                  </a:lnTo>
                  <a:lnTo>
                    <a:pt x="434" y="8"/>
                  </a:lnTo>
                  <a:lnTo>
                    <a:pt x="432" y="8"/>
                  </a:lnTo>
                  <a:lnTo>
                    <a:pt x="426" y="12"/>
                  </a:lnTo>
                  <a:lnTo>
                    <a:pt x="426" y="12"/>
                  </a:lnTo>
                  <a:lnTo>
                    <a:pt x="420" y="20"/>
                  </a:lnTo>
                  <a:lnTo>
                    <a:pt x="420" y="20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16" y="6"/>
                  </a:lnTo>
                  <a:lnTo>
                    <a:pt x="416" y="4"/>
                  </a:lnTo>
                  <a:lnTo>
                    <a:pt x="412" y="4"/>
                  </a:lnTo>
                  <a:lnTo>
                    <a:pt x="408" y="10"/>
                  </a:lnTo>
                  <a:lnTo>
                    <a:pt x="408" y="10"/>
                  </a:lnTo>
                  <a:lnTo>
                    <a:pt x="402" y="18"/>
                  </a:lnTo>
                  <a:lnTo>
                    <a:pt x="402" y="18"/>
                  </a:lnTo>
                  <a:lnTo>
                    <a:pt x="400" y="8"/>
                  </a:lnTo>
                  <a:lnTo>
                    <a:pt x="400" y="8"/>
                  </a:lnTo>
                  <a:lnTo>
                    <a:pt x="398" y="4"/>
                  </a:lnTo>
                  <a:lnTo>
                    <a:pt x="396" y="2"/>
                  </a:lnTo>
                  <a:lnTo>
                    <a:pt x="394" y="2"/>
                  </a:lnTo>
                  <a:lnTo>
                    <a:pt x="390" y="6"/>
                  </a:lnTo>
                  <a:lnTo>
                    <a:pt x="390" y="6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378" y="0"/>
                  </a:lnTo>
                  <a:lnTo>
                    <a:pt x="376" y="0"/>
                  </a:lnTo>
                  <a:lnTo>
                    <a:pt x="372" y="6"/>
                  </a:lnTo>
                  <a:lnTo>
                    <a:pt x="372" y="6"/>
                  </a:lnTo>
                  <a:lnTo>
                    <a:pt x="366" y="14"/>
                  </a:lnTo>
                  <a:lnTo>
                    <a:pt x="366" y="14"/>
                  </a:lnTo>
                  <a:lnTo>
                    <a:pt x="364" y="6"/>
                  </a:lnTo>
                  <a:lnTo>
                    <a:pt x="364" y="6"/>
                  </a:lnTo>
                  <a:lnTo>
                    <a:pt x="362" y="2"/>
                  </a:lnTo>
                  <a:lnTo>
                    <a:pt x="360" y="0"/>
                  </a:lnTo>
                  <a:lnTo>
                    <a:pt x="358" y="0"/>
                  </a:lnTo>
                  <a:lnTo>
                    <a:pt x="354" y="6"/>
                  </a:lnTo>
                  <a:lnTo>
                    <a:pt x="354" y="6"/>
                  </a:lnTo>
                  <a:lnTo>
                    <a:pt x="348" y="14"/>
                  </a:lnTo>
                  <a:lnTo>
                    <a:pt x="348" y="14"/>
                  </a:lnTo>
                  <a:lnTo>
                    <a:pt x="344" y="6"/>
                  </a:lnTo>
                  <a:lnTo>
                    <a:pt x="344" y="6"/>
                  </a:lnTo>
                  <a:lnTo>
                    <a:pt x="340" y="0"/>
                  </a:lnTo>
                  <a:lnTo>
                    <a:pt x="338" y="0"/>
                  </a:lnTo>
                  <a:lnTo>
                    <a:pt x="336" y="6"/>
                  </a:lnTo>
                  <a:lnTo>
                    <a:pt x="336" y="6"/>
                  </a:lnTo>
                  <a:lnTo>
                    <a:pt x="332" y="16"/>
                  </a:lnTo>
                  <a:lnTo>
                    <a:pt x="332" y="16"/>
                  </a:lnTo>
                  <a:lnTo>
                    <a:pt x="326" y="6"/>
                  </a:lnTo>
                  <a:lnTo>
                    <a:pt x="326" y="6"/>
                  </a:lnTo>
                  <a:lnTo>
                    <a:pt x="324" y="2"/>
                  </a:lnTo>
                  <a:lnTo>
                    <a:pt x="322" y="0"/>
                  </a:lnTo>
                  <a:lnTo>
                    <a:pt x="320" y="2"/>
                  </a:lnTo>
                  <a:lnTo>
                    <a:pt x="318" y="8"/>
                  </a:lnTo>
                  <a:lnTo>
                    <a:pt x="318" y="8"/>
                  </a:lnTo>
                  <a:lnTo>
                    <a:pt x="314" y="18"/>
                  </a:lnTo>
                  <a:lnTo>
                    <a:pt x="314" y="18"/>
                  </a:lnTo>
                  <a:lnTo>
                    <a:pt x="308" y="8"/>
                  </a:lnTo>
                  <a:lnTo>
                    <a:pt x="308" y="8"/>
                  </a:lnTo>
                  <a:lnTo>
                    <a:pt x="304" y="4"/>
                  </a:lnTo>
                  <a:lnTo>
                    <a:pt x="302" y="4"/>
                  </a:lnTo>
                  <a:lnTo>
                    <a:pt x="298" y="10"/>
                  </a:lnTo>
                  <a:lnTo>
                    <a:pt x="298" y="10"/>
                  </a:lnTo>
                  <a:lnTo>
                    <a:pt x="296" y="20"/>
                  </a:lnTo>
                  <a:lnTo>
                    <a:pt x="296" y="20"/>
                  </a:lnTo>
                  <a:lnTo>
                    <a:pt x="290" y="12"/>
                  </a:lnTo>
                  <a:lnTo>
                    <a:pt x="290" y="12"/>
                  </a:lnTo>
                  <a:lnTo>
                    <a:pt x="286" y="6"/>
                  </a:lnTo>
                  <a:lnTo>
                    <a:pt x="284" y="8"/>
                  </a:lnTo>
                  <a:lnTo>
                    <a:pt x="280" y="14"/>
                  </a:lnTo>
                  <a:lnTo>
                    <a:pt x="280" y="14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6" y="20"/>
                  </a:lnTo>
                  <a:lnTo>
                    <a:pt x="276" y="20"/>
                  </a:lnTo>
                  <a:lnTo>
                    <a:pt x="272" y="16"/>
                  </a:lnTo>
                  <a:lnTo>
                    <a:pt x="272" y="16"/>
                  </a:lnTo>
                  <a:lnTo>
                    <a:pt x="266" y="10"/>
                  </a:lnTo>
                  <a:lnTo>
                    <a:pt x="264" y="12"/>
                  </a:lnTo>
                  <a:lnTo>
                    <a:pt x="262" y="18"/>
                  </a:lnTo>
                  <a:lnTo>
                    <a:pt x="262" y="18"/>
                  </a:lnTo>
                  <a:lnTo>
                    <a:pt x="260" y="28"/>
                  </a:lnTo>
                  <a:lnTo>
                    <a:pt x="260" y="28"/>
                  </a:lnTo>
                  <a:lnTo>
                    <a:pt x="254" y="20"/>
                  </a:lnTo>
                  <a:lnTo>
                    <a:pt x="254" y="20"/>
                  </a:lnTo>
                  <a:lnTo>
                    <a:pt x="252" y="18"/>
                  </a:lnTo>
                  <a:lnTo>
                    <a:pt x="248" y="16"/>
                  </a:lnTo>
                  <a:lnTo>
                    <a:pt x="248" y="18"/>
                  </a:lnTo>
                  <a:lnTo>
                    <a:pt x="246" y="24"/>
                  </a:lnTo>
                  <a:lnTo>
                    <a:pt x="246" y="24"/>
                  </a:lnTo>
                  <a:lnTo>
                    <a:pt x="244" y="34"/>
                  </a:lnTo>
                  <a:lnTo>
                    <a:pt x="244" y="34"/>
                  </a:lnTo>
                  <a:lnTo>
                    <a:pt x="236" y="26"/>
                  </a:lnTo>
                  <a:lnTo>
                    <a:pt x="236" y="26"/>
                  </a:lnTo>
                  <a:lnTo>
                    <a:pt x="232" y="22"/>
                  </a:lnTo>
                  <a:lnTo>
                    <a:pt x="230" y="24"/>
                  </a:lnTo>
                  <a:lnTo>
                    <a:pt x="228" y="30"/>
                  </a:lnTo>
                  <a:lnTo>
                    <a:pt x="228" y="30"/>
                  </a:lnTo>
                  <a:lnTo>
                    <a:pt x="226" y="40"/>
                  </a:lnTo>
                  <a:lnTo>
                    <a:pt x="226" y="40"/>
                  </a:lnTo>
                  <a:lnTo>
                    <a:pt x="220" y="34"/>
                  </a:lnTo>
                  <a:lnTo>
                    <a:pt x="220" y="34"/>
                  </a:lnTo>
                  <a:lnTo>
                    <a:pt x="216" y="30"/>
                  </a:lnTo>
                  <a:lnTo>
                    <a:pt x="214" y="30"/>
                  </a:lnTo>
                  <a:lnTo>
                    <a:pt x="212" y="32"/>
                  </a:lnTo>
                  <a:lnTo>
                    <a:pt x="212" y="38"/>
                  </a:lnTo>
                  <a:lnTo>
                    <a:pt x="212" y="38"/>
                  </a:lnTo>
                  <a:lnTo>
                    <a:pt x="210" y="48"/>
                  </a:lnTo>
                  <a:lnTo>
                    <a:pt x="210" y="48"/>
                  </a:lnTo>
                  <a:lnTo>
                    <a:pt x="202" y="40"/>
                  </a:lnTo>
                  <a:lnTo>
                    <a:pt x="202" y="40"/>
                  </a:lnTo>
                  <a:lnTo>
                    <a:pt x="196" y="38"/>
                  </a:lnTo>
                  <a:lnTo>
                    <a:pt x="196" y="40"/>
                  </a:lnTo>
                  <a:lnTo>
                    <a:pt x="194" y="46"/>
                  </a:lnTo>
                  <a:lnTo>
                    <a:pt x="194" y="46"/>
                  </a:lnTo>
                  <a:lnTo>
                    <a:pt x="194" y="56"/>
                  </a:lnTo>
                  <a:lnTo>
                    <a:pt x="194" y="56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0" y="46"/>
                  </a:lnTo>
                  <a:lnTo>
                    <a:pt x="178" y="48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8" y="64"/>
                  </a:lnTo>
                  <a:lnTo>
                    <a:pt x="178" y="64"/>
                  </a:lnTo>
                  <a:lnTo>
                    <a:pt x="170" y="58"/>
                  </a:lnTo>
                  <a:lnTo>
                    <a:pt x="170" y="58"/>
                  </a:lnTo>
                  <a:lnTo>
                    <a:pt x="164" y="56"/>
                  </a:lnTo>
                  <a:lnTo>
                    <a:pt x="164" y="58"/>
                  </a:lnTo>
                  <a:lnTo>
                    <a:pt x="162" y="64"/>
                  </a:lnTo>
                  <a:lnTo>
                    <a:pt x="162" y="64"/>
                  </a:lnTo>
                  <a:lnTo>
                    <a:pt x="164" y="74"/>
                  </a:lnTo>
                  <a:lnTo>
                    <a:pt x="164" y="74"/>
                  </a:lnTo>
                  <a:lnTo>
                    <a:pt x="156" y="68"/>
                  </a:lnTo>
                  <a:lnTo>
                    <a:pt x="156" y="68"/>
                  </a:lnTo>
                  <a:lnTo>
                    <a:pt x="148" y="66"/>
                  </a:lnTo>
                  <a:lnTo>
                    <a:pt x="148" y="68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50" y="84"/>
                  </a:lnTo>
                  <a:lnTo>
                    <a:pt x="150" y="84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36" y="78"/>
                  </a:lnTo>
                  <a:lnTo>
                    <a:pt x="134" y="78"/>
                  </a:lnTo>
                  <a:lnTo>
                    <a:pt x="132" y="80"/>
                  </a:lnTo>
                  <a:lnTo>
                    <a:pt x="134" y="86"/>
                  </a:lnTo>
                  <a:lnTo>
                    <a:pt x="134" y="8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26" y="92"/>
                  </a:lnTo>
                  <a:lnTo>
                    <a:pt x="126" y="92"/>
                  </a:lnTo>
                  <a:lnTo>
                    <a:pt x="122" y="90"/>
                  </a:lnTo>
                  <a:lnTo>
                    <a:pt x="120" y="90"/>
                  </a:lnTo>
                  <a:lnTo>
                    <a:pt x="118" y="92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06" y="102"/>
                  </a:lnTo>
                  <a:lnTo>
                    <a:pt x="106" y="104"/>
                  </a:lnTo>
                  <a:lnTo>
                    <a:pt x="106" y="110"/>
                  </a:lnTo>
                  <a:lnTo>
                    <a:pt x="106" y="110"/>
                  </a:lnTo>
                  <a:lnTo>
                    <a:pt x="110" y="120"/>
                  </a:lnTo>
                  <a:lnTo>
                    <a:pt x="110" y="120"/>
                  </a:lnTo>
                  <a:lnTo>
                    <a:pt x="100" y="118"/>
                  </a:lnTo>
                  <a:lnTo>
                    <a:pt x="100" y="118"/>
                  </a:lnTo>
                  <a:lnTo>
                    <a:pt x="96" y="116"/>
                  </a:lnTo>
                  <a:lnTo>
                    <a:pt x="94" y="116"/>
                  </a:lnTo>
                  <a:lnTo>
                    <a:pt x="92" y="118"/>
                  </a:lnTo>
                  <a:lnTo>
                    <a:pt x="94" y="124"/>
                  </a:lnTo>
                  <a:lnTo>
                    <a:pt x="94" y="124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0" y="130"/>
                  </a:lnTo>
                  <a:lnTo>
                    <a:pt x="80" y="132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6" y="148"/>
                  </a:lnTo>
                  <a:lnTo>
                    <a:pt x="86" y="148"/>
                  </a:lnTo>
                  <a:lnTo>
                    <a:pt x="76" y="146"/>
                  </a:lnTo>
                  <a:lnTo>
                    <a:pt x="76" y="146"/>
                  </a:lnTo>
                  <a:lnTo>
                    <a:pt x="70" y="144"/>
                  </a:lnTo>
                  <a:lnTo>
                    <a:pt x="68" y="148"/>
                  </a:lnTo>
                  <a:lnTo>
                    <a:pt x="70" y="154"/>
                  </a:lnTo>
                  <a:lnTo>
                    <a:pt x="70" y="154"/>
                  </a:lnTo>
                  <a:lnTo>
                    <a:pt x="76" y="162"/>
                  </a:lnTo>
                  <a:lnTo>
                    <a:pt x="76" y="162"/>
                  </a:lnTo>
                  <a:lnTo>
                    <a:pt x="66" y="160"/>
                  </a:lnTo>
                  <a:lnTo>
                    <a:pt x="66" y="160"/>
                  </a:lnTo>
                  <a:lnTo>
                    <a:pt x="62" y="160"/>
                  </a:lnTo>
                  <a:lnTo>
                    <a:pt x="58" y="160"/>
                  </a:lnTo>
                  <a:lnTo>
                    <a:pt x="58" y="162"/>
                  </a:lnTo>
                  <a:lnTo>
                    <a:pt x="60" y="168"/>
                  </a:lnTo>
                  <a:lnTo>
                    <a:pt x="60" y="168"/>
                  </a:lnTo>
                  <a:lnTo>
                    <a:pt x="66" y="178"/>
                  </a:lnTo>
                  <a:lnTo>
                    <a:pt x="66" y="178"/>
                  </a:lnTo>
                  <a:lnTo>
                    <a:pt x="56" y="176"/>
                  </a:lnTo>
                  <a:lnTo>
                    <a:pt x="56" y="176"/>
                  </a:lnTo>
                  <a:lnTo>
                    <a:pt x="48" y="176"/>
                  </a:lnTo>
                  <a:lnTo>
                    <a:pt x="48" y="178"/>
                  </a:lnTo>
                  <a:lnTo>
                    <a:pt x="52" y="184"/>
                  </a:lnTo>
                  <a:lnTo>
                    <a:pt x="52" y="184"/>
                  </a:lnTo>
                  <a:lnTo>
                    <a:pt x="56" y="194"/>
                  </a:lnTo>
                  <a:lnTo>
                    <a:pt x="56" y="194"/>
                  </a:lnTo>
                  <a:lnTo>
                    <a:pt x="46" y="192"/>
                  </a:lnTo>
                  <a:lnTo>
                    <a:pt x="46" y="192"/>
                  </a:lnTo>
                  <a:lnTo>
                    <a:pt x="40" y="192"/>
                  </a:lnTo>
                  <a:lnTo>
                    <a:pt x="40" y="196"/>
                  </a:lnTo>
                  <a:lnTo>
                    <a:pt x="42" y="200"/>
                  </a:lnTo>
                  <a:lnTo>
                    <a:pt x="42" y="200"/>
                  </a:lnTo>
                  <a:lnTo>
                    <a:pt x="48" y="208"/>
                  </a:lnTo>
                  <a:lnTo>
                    <a:pt x="48" y="208"/>
                  </a:lnTo>
                  <a:lnTo>
                    <a:pt x="38" y="208"/>
                  </a:lnTo>
                  <a:lnTo>
                    <a:pt x="38" y="208"/>
                  </a:lnTo>
                  <a:lnTo>
                    <a:pt x="34" y="208"/>
                  </a:lnTo>
                  <a:lnTo>
                    <a:pt x="32" y="210"/>
                  </a:lnTo>
                  <a:lnTo>
                    <a:pt x="32" y="212"/>
                  </a:lnTo>
                  <a:lnTo>
                    <a:pt x="34" y="218"/>
                  </a:lnTo>
                  <a:lnTo>
                    <a:pt x="34" y="218"/>
                  </a:lnTo>
                  <a:lnTo>
                    <a:pt x="42" y="226"/>
                  </a:lnTo>
                  <a:lnTo>
                    <a:pt x="42" y="226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24" y="226"/>
                  </a:lnTo>
                  <a:lnTo>
                    <a:pt x="24" y="230"/>
                  </a:lnTo>
                  <a:lnTo>
                    <a:pt x="28" y="234"/>
                  </a:lnTo>
                  <a:lnTo>
                    <a:pt x="28" y="234"/>
                  </a:lnTo>
                  <a:lnTo>
                    <a:pt x="34" y="242"/>
                  </a:lnTo>
                  <a:lnTo>
                    <a:pt x="34" y="242"/>
                  </a:lnTo>
                  <a:lnTo>
                    <a:pt x="24" y="242"/>
                  </a:lnTo>
                  <a:lnTo>
                    <a:pt x="24" y="242"/>
                  </a:lnTo>
                  <a:lnTo>
                    <a:pt x="20" y="244"/>
                  </a:lnTo>
                  <a:lnTo>
                    <a:pt x="18" y="244"/>
                  </a:lnTo>
                  <a:lnTo>
                    <a:pt x="18" y="246"/>
                  </a:lnTo>
                  <a:lnTo>
                    <a:pt x="22" y="252"/>
                  </a:lnTo>
                  <a:lnTo>
                    <a:pt x="22" y="252"/>
                  </a:lnTo>
                  <a:lnTo>
                    <a:pt x="30" y="260"/>
                  </a:lnTo>
                  <a:lnTo>
                    <a:pt x="30" y="260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2" y="262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24" y="276"/>
                  </a:lnTo>
                  <a:lnTo>
                    <a:pt x="24" y="276"/>
                  </a:lnTo>
                  <a:lnTo>
                    <a:pt x="14" y="278"/>
                  </a:lnTo>
                  <a:lnTo>
                    <a:pt x="14" y="278"/>
                  </a:lnTo>
                  <a:lnTo>
                    <a:pt x="8" y="280"/>
                  </a:lnTo>
                  <a:lnTo>
                    <a:pt x="8" y="282"/>
                  </a:lnTo>
                  <a:lnTo>
                    <a:pt x="12" y="288"/>
                  </a:lnTo>
                  <a:lnTo>
                    <a:pt x="12" y="288"/>
                  </a:lnTo>
                  <a:lnTo>
                    <a:pt x="22" y="294"/>
                  </a:lnTo>
                  <a:lnTo>
                    <a:pt x="22" y="294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8" y="298"/>
                  </a:lnTo>
                  <a:lnTo>
                    <a:pt x="4" y="298"/>
                  </a:lnTo>
                  <a:lnTo>
                    <a:pt x="6" y="302"/>
                  </a:lnTo>
                  <a:lnTo>
                    <a:pt x="10" y="306"/>
                  </a:lnTo>
                  <a:lnTo>
                    <a:pt x="10" y="306"/>
                  </a:lnTo>
                  <a:lnTo>
                    <a:pt x="18" y="312"/>
                  </a:lnTo>
                  <a:lnTo>
                    <a:pt x="18" y="312"/>
                  </a:lnTo>
                  <a:lnTo>
                    <a:pt x="8" y="314"/>
                  </a:lnTo>
                  <a:lnTo>
                    <a:pt x="8" y="314"/>
                  </a:lnTo>
                  <a:lnTo>
                    <a:pt x="2" y="318"/>
                  </a:lnTo>
                  <a:lnTo>
                    <a:pt x="2" y="320"/>
                  </a:lnTo>
                  <a:lnTo>
                    <a:pt x="8" y="324"/>
                  </a:lnTo>
                  <a:lnTo>
                    <a:pt x="8" y="324"/>
                  </a:lnTo>
                  <a:lnTo>
                    <a:pt x="16" y="330"/>
                  </a:lnTo>
                  <a:lnTo>
                    <a:pt x="16" y="330"/>
                  </a:lnTo>
                  <a:lnTo>
                    <a:pt x="6" y="332"/>
                  </a:lnTo>
                  <a:lnTo>
                    <a:pt x="6" y="332"/>
                  </a:lnTo>
                  <a:lnTo>
                    <a:pt x="0" y="336"/>
                  </a:lnTo>
                  <a:lnTo>
                    <a:pt x="2" y="338"/>
                  </a:lnTo>
                  <a:lnTo>
                    <a:pt x="6" y="342"/>
                  </a:lnTo>
                  <a:lnTo>
                    <a:pt x="6" y="342"/>
                  </a:lnTo>
                  <a:lnTo>
                    <a:pt x="16" y="348"/>
                  </a:lnTo>
                  <a:lnTo>
                    <a:pt x="16" y="348"/>
                  </a:lnTo>
                  <a:lnTo>
                    <a:pt x="6" y="350"/>
                  </a:lnTo>
                  <a:lnTo>
                    <a:pt x="6" y="350"/>
                  </a:lnTo>
                  <a:lnTo>
                    <a:pt x="0" y="354"/>
                  </a:lnTo>
                  <a:lnTo>
                    <a:pt x="0" y="356"/>
                  </a:lnTo>
                  <a:lnTo>
                    <a:pt x="6" y="360"/>
                  </a:lnTo>
                  <a:lnTo>
                    <a:pt x="6" y="360"/>
                  </a:lnTo>
                  <a:lnTo>
                    <a:pt x="16" y="366"/>
                  </a:lnTo>
                  <a:lnTo>
                    <a:pt x="16" y="366"/>
                  </a:lnTo>
                  <a:lnTo>
                    <a:pt x="6" y="370"/>
                  </a:lnTo>
                  <a:lnTo>
                    <a:pt x="6" y="370"/>
                  </a:lnTo>
                  <a:lnTo>
                    <a:pt x="2" y="372"/>
                  </a:lnTo>
                  <a:lnTo>
                    <a:pt x="0" y="374"/>
                  </a:lnTo>
                  <a:lnTo>
                    <a:pt x="2" y="376"/>
                  </a:lnTo>
                  <a:lnTo>
                    <a:pt x="6" y="378"/>
                  </a:lnTo>
                  <a:lnTo>
                    <a:pt x="6" y="378"/>
                  </a:lnTo>
                  <a:lnTo>
                    <a:pt x="16" y="384"/>
                  </a:lnTo>
                  <a:lnTo>
                    <a:pt x="16" y="384"/>
                  </a:lnTo>
                  <a:lnTo>
                    <a:pt x="8" y="388"/>
                  </a:lnTo>
                  <a:lnTo>
                    <a:pt x="8" y="388"/>
                  </a:lnTo>
                  <a:lnTo>
                    <a:pt x="4" y="390"/>
                  </a:lnTo>
                  <a:lnTo>
                    <a:pt x="2" y="392"/>
                  </a:lnTo>
                  <a:lnTo>
                    <a:pt x="2" y="394"/>
                  </a:lnTo>
                  <a:lnTo>
                    <a:pt x="8" y="398"/>
                  </a:lnTo>
                  <a:lnTo>
                    <a:pt x="8" y="398"/>
                  </a:lnTo>
                  <a:lnTo>
                    <a:pt x="18" y="400"/>
                  </a:lnTo>
                  <a:lnTo>
                    <a:pt x="18" y="400"/>
                  </a:lnTo>
                  <a:lnTo>
                    <a:pt x="10" y="406"/>
                  </a:lnTo>
                  <a:lnTo>
                    <a:pt x="10" y="406"/>
                  </a:lnTo>
                  <a:lnTo>
                    <a:pt x="4" y="410"/>
                  </a:lnTo>
                  <a:lnTo>
                    <a:pt x="6" y="412"/>
                  </a:lnTo>
                  <a:lnTo>
                    <a:pt x="10" y="416"/>
                  </a:lnTo>
                  <a:lnTo>
                    <a:pt x="10" y="416"/>
                  </a:lnTo>
                  <a:lnTo>
                    <a:pt x="20" y="418"/>
                  </a:lnTo>
                  <a:lnTo>
                    <a:pt x="20" y="418"/>
                  </a:lnTo>
                  <a:lnTo>
                    <a:pt x="12" y="424"/>
                  </a:lnTo>
                  <a:lnTo>
                    <a:pt x="12" y="424"/>
                  </a:lnTo>
                  <a:lnTo>
                    <a:pt x="8" y="430"/>
                  </a:lnTo>
                  <a:lnTo>
                    <a:pt x="8" y="432"/>
                  </a:lnTo>
                  <a:lnTo>
                    <a:pt x="14" y="434"/>
                  </a:lnTo>
                  <a:lnTo>
                    <a:pt x="14" y="434"/>
                  </a:lnTo>
                  <a:lnTo>
                    <a:pt x="24" y="436"/>
                  </a:lnTo>
                  <a:lnTo>
                    <a:pt x="24" y="436"/>
                  </a:lnTo>
                  <a:lnTo>
                    <a:pt x="16" y="442"/>
                  </a:lnTo>
                  <a:lnTo>
                    <a:pt x="16" y="442"/>
                  </a:lnTo>
                  <a:lnTo>
                    <a:pt x="12" y="448"/>
                  </a:lnTo>
                  <a:lnTo>
                    <a:pt x="14" y="450"/>
                  </a:lnTo>
                  <a:lnTo>
                    <a:pt x="18" y="452"/>
                  </a:lnTo>
                  <a:lnTo>
                    <a:pt x="18" y="452"/>
                  </a:lnTo>
                  <a:lnTo>
                    <a:pt x="30" y="454"/>
                  </a:lnTo>
                  <a:lnTo>
                    <a:pt x="30" y="454"/>
                  </a:lnTo>
                  <a:lnTo>
                    <a:pt x="22" y="460"/>
                  </a:lnTo>
                  <a:lnTo>
                    <a:pt x="22" y="460"/>
                  </a:lnTo>
                  <a:lnTo>
                    <a:pt x="18" y="462"/>
                  </a:lnTo>
                  <a:lnTo>
                    <a:pt x="16" y="466"/>
                  </a:lnTo>
                  <a:lnTo>
                    <a:pt x="18" y="468"/>
                  </a:lnTo>
                  <a:lnTo>
                    <a:pt x="24" y="468"/>
                  </a:lnTo>
                  <a:lnTo>
                    <a:pt x="24" y="468"/>
                  </a:lnTo>
                  <a:lnTo>
                    <a:pt x="34" y="470"/>
                  </a:lnTo>
                  <a:lnTo>
                    <a:pt x="34" y="470"/>
                  </a:lnTo>
                  <a:lnTo>
                    <a:pt x="28" y="478"/>
                  </a:lnTo>
                  <a:lnTo>
                    <a:pt x="28" y="478"/>
                  </a:lnTo>
                  <a:lnTo>
                    <a:pt x="24" y="482"/>
                  </a:lnTo>
                  <a:lnTo>
                    <a:pt x="24" y="484"/>
                  </a:lnTo>
                  <a:lnTo>
                    <a:pt x="30" y="486"/>
                  </a:lnTo>
                  <a:lnTo>
                    <a:pt x="30" y="486"/>
                  </a:lnTo>
                  <a:lnTo>
                    <a:pt x="42" y="488"/>
                  </a:lnTo>
                  <a:lnTo>
                    <a:pt x="42" y="488"/>
                  </a:lnTo>
                  <a:lnTo>
                    <a:pt x="34" y="494"/>
                  </a:lnTo>
                  <a:lnTo>
                    <a:pt x="34" y="494"/>
                  </a:lnTo>
                  <a:lnTo>
                    <a:pt x="30" y="500"/>
                  </a:lnTo>
                  <a:lnTo>
                    <a:pt x="32" y="502"/>
                  </a:lnTo>
                  <a:lnTo>
                    <a:pt x="38" y="502"/>
                  </a:lnTo>
                  <a:lnTo>
                    <a:pt x="38" y="502"/>
                  </a:lnTo>
                  <a:lnTo>
                    <a:pt x="48" y="504"/>
                  </a:lnTo>
                  <a:lnTo>
                    <a:pt x="48" y="504"/>
                  </a:lnTo>
                  <a:lnTo>
                    <a:pt x="42" y="512"/>
                  </a:lnTo>
                  <a:lnTo>
                    <a:pt x="42" y="512"/>
                  </a:lnTo>
                  <a:lnTo>
                    <a:pt x="38" y="518"/>
                  </a:lnTo>
                  <a:lnTo>
                    <a:pt x="40" y="518"/>
                  </a:lnTo>
                  <a:lnTo>
                    <a:pt x="46" y="520"/>
                  </a:lnTo>
                  <a:lnTo>
                    <a:pt x="46" y="520"/>
                  </a:lnTo>
                  <a:lnTo>
                    <a:pt x="56" y="520"/>
                  </a:lnTo>
                  <a:lnTo>
                    <a:pt x="56" y="520"/>
                  </a:lnTo>
                  <a:lnTo>
                    <a:pt x="50" y="528"/>
                  </a:lnTo>
                  <a:lnTo>
                    <a:pt x="50" y="528"/>
                  </a:lnTo>
                  <a:lnTo>
                    <a:pt x="48" y="532"/>
                  </a:lnTo>
                  <a:lnTo>
                    <a:pt x="46" y="534"/>
                  </a:lnTo>
                  <a:lnTo>
                    <a:pt x="48" y="536"/>
                  </a:lnTo>
                  <a:lnTo>
                    <a:pt x="54" y="536"/>
                  </a:lnTo>
                  <a:lnTo>
                    <a:pt x="54" y="536"/>
                  </a:lnTo>
                  <a:lnTo>
                    <a:pt x="66" y="536"/>
                  </a:lnTo>
                  <a:lnTo>
                    <a:pt x="66" y="536"/>
                  </a:lnTo>
                  <a:lnTo>
                    <a:pt x="60" y="544"/>
                  </a:lnTo>
                  <a:lnTo>
                    <a:pt x="60" y="544"/>
                  </a:lnTo>
                  <a:lnTo>
                    <a:pt x="56" y="550"/>
                  </a:lnTo>
                  <a:lnTo>
                    <a:pt x="58" y="552"/>
                  </a:lnTo>
                  <a:lnTo>
                    <a:pt x="64" y="552"/>
                  </a:lnTo>
                  <a:lnTo>
                    <a:pt x="64" y="552"/>
                  </a:lnTo>
                  <a:lnTo>
                    <a:pt x="76" y="550"/>
                  </a:lnTo>
                  <a:lnTo>
                    <a:pt x="76" y="550"/>
                  </a:lnTo>
                  <a:lnTo>
                    <a:pt x="70" y="558"/>
                  </a:lnTo>
                  <a:lnTo>
                    <a:pt x="70" y="558"/>
                  </a:lnTo>
                  <a:lnTo>
                    <a:pt x="68" y="566"/>
                  </a:lnTo>
                  <a:lnTo>
                    <a:pt x="70" y="566"/>
                  </a:lnTo>
                  <a:lnTo>
                    <a:pt x="76" y="566"/>
                  </a:lnTo>
                  <a:lnTo>
                    <a:pt x="76" y="566"/>
                  </a:lnTo>
                  <a:lnTo>
                    <a:pt x="86" y="564"/>
                  </a:lnTo>
                  <a:lnTo>
                    <a:pt x="86" y="564"/>
                  </a:lnTo>
                  <a:lnTo>
                    <a:pt x="80" y="574"/>
                  </a:lnTo>
                  <a:lnTo>
                    <a:pt x="80" y="574"/>
                  </a:lnTo>
                  <a:lnTo>
                    <a:pt x="78" y="580"/>
                  </a:lnTo>
                  <a:lnTo>
                    <a:pt x="80" y="582"/>
                  </a:lnTo>
                  <a:lnTo>
                    <a:pt x="86" y="580"/>
                  </a:lnTo>
                  <a:lnTo>
                    <a:pt x="86" y="580"/>
                  </a:lnTo>
                  <a:lnTo>
                    <a:pt x="96" y="578"/>
                  </a:lnTo>
                  <a:lnTo>
                    <a:pt x="96" y="578"/>
                  </a:lnTo>
                  <a:lnTo>
                    <a:pt x="92" y="588"/>
                  </a:lnTo>
                  <a:lnTo>
                    <a:pt x="92" y="588"/>
                  </a:lnTo>
                  <a:lnTo>
                    <a:pt x="90" y="594"/>
                  </a:lnTo>
                  <a:lnTo>
                    <a:pt x="92" y="596"/>
                  </a:lnTo>
                  <a:lnTo>
                    <a:pt x="98" y="594"/>
                  </a:lnTo>
                  <a:lnTo>
                    <a:pt x="98" y="594"/>
                  </a:lnTo>
                  <a:lnTo>
                    <a:pt x="108" y="592"/>
                  </a:lnTo>
                  <a:lnTo>
                    <a:pt x="108" y="592"/>
                  </a:lnTo>
                  <a:lnTo>
                    <a:pt x="104" y="602"/>
                  </a:lnTo>
                  <a:lnTo>
                    <a:pt x="104" y="602"/>
                  </a:lnTo>
                  <a:lnTo>
                    <a:pt x="104" y="606"/>
                  </a:lnTo>
                  <a:lnTo>
                    <a:pt x="104" y="608"/>
                  </a:lnTo>
                  <a:lnTo>
                    <a:pt x="106" y="610"/>
                  </a:lnTo>
                  <a:lnTo>
                    <a:pt x="112" y="608"/>
                  </a:lnTo>
                  <a:lnTo>
                    <a:pt x="112" y="608"/>
                  </a:lnTo>
                  <a:lnTo>
                    <a:pt x="122" y="604"/>
                  </a:lnTo>
                  <a:lnTo>
                    <a:pt x="122" y="604"/>
                  </a:lnTo>
                  <a:lnTo>
                    <a:pt x="118" y="614"/>
                  </a:lnTo>
                  <a:lnTo>
                    <a:pt x="118" y="614"/>
                  </a:lnTo>
                  <a:lnTo>
                    <a:pt x="116" y="620"/>
                  </a:lnTo>
                  <a:lnTo>
                    <a:pt x="120" y="622"/>
                  </a:lnTo>
                  <a:lnTo>
                    <a:pt x="126" y="620"/>
                  </a:lnTo>
                  <a:lnTo>
                    <a:pt x="126" y="620"/>
                  </a:lnTo>
                  <a:lnTo>
                    <a:pt x="134" y="616"/>
                  </a:lnTo>
                  <a:lnTo>
                    <a:pt x="134" y="616"/>
                  </a:lnTo>
                  <a:lnTo>
                    <a:pt x="132" y="626"/>
                  </a:lnTo>
                  <a:lnTo>
                    <a:pt x="132" y="626"/>
                  </a:lnTo>
                  <a:lnTo>
                    <a:pt x="130" y="630"/>
                  </a:lnTo>
                  <a:lnTo>
                    <a:pt x="130" y="634"/>
                  </a:lnTo>
                  <a:lnTo>
                    <a:pt x="134" y="634"/>
                  </a:lnTo>
                  <a:lnTo>
                    <a:pt x="140" y="632"/>
                  </a:lnTo>
                  <a:lnTo>
                    <a:pt x="140" y="632"/>
                  </a:lnTo>
                  <a:lnTo>
                    <a:pt x="148" y="628"/>
                  </a:lnTo>
                  <a:lnTo>
                    <a:pt x="148" y="628"/>
                  </a:lnTo>
                  <a:lnTo>
                    <a:pt x="146" y="638"/>
                  </a:lnTo>
                  <a:lnTo>
                    <a:pt x="146" y="638"/>
                  </a:lnTo>
                  <a:lnTo>
                    <a:pt x="146" y="644"/>
                  </a:lnTo>
                  <a:lnTo>
                    <a:pt x="148" y="646"/>
                  </a:lnTo>
                  <a:lnTo>
                    <a:pt x="154" y="644"/>
                  </a:lnTo>
                  <a:lnTo>
                    <a:pt x="154" y="644"/>
                  </a:lnTo>
                  <a:lnTo>
                    <a:pt x="164" y="638"/>
                  </a:lnTo>
                  <a:lnTo>
                    <a:pt x="164" y="638"/>
                  </a:lnTo>
                  <a:lnTo>
                    <a:pt x="162" y="648"/>
                  </a:lnTo>
                  <a:lnTo>
                    <a:pt x="162" y="648"/>
                  </a:lnTo>
                  <a:lnTo>
                    <a:pt x="162" y="656"/>
                  </a:lnTo>
                  <a:lnTo>
                    <a:pt x="164" y="656"/>
                  </a:lnTo>
                  <a:lnTo>
                    <a:pt x="170" y="654"/>
                  </a:lnTo>
                  <a:lnTo>
                    <a:pt x="170" y="654"/>
                  </a:lnTo>
                  <a:lnTo>
                    <a:pt x="178" y="648"/>
                  </a:lnTo>
                  <a:lnTo>
                    <a:pt x="178" y="648"/>
                  </a:lnTo>
                  <a:lnTo>
                    <a:pt x="176" y="658"/>
                  </a:lnTo>
                  <a:lnTo>
                    <a:pt x="176" y="658"/>
                  </a:lnTo>
                  <a:lnTo>
                    <a:pt x="176" y="666"/>
                  </a:lnTo>
                  <a:lnTo>
                    <a:pt x="180" y="666"/>
                  </a:lnTo>
                  <a:lnTo>
                    <a:pt x="184" y="662"/>
                  </a:lnTo>
                  <a:lnTo>
                    <a:pt x="184" y="662"/>
                  </a:lnTo>
                  <a:lnTo>
                    <a:pt x="194" y="658"/>
                  </a:lnTo>
                  <a:lnTo>
                    <a:pt x="194" y="658"/>
                  </a:lnTo>
                  <a:lnTo>
                    <a:pt x="192" y="668"/>
                  </a:lnTo>
                  <a:lnTo>
                    <a:pt x="192" y="668"/>
                  </a:lnTo>
                  <a:lnTo>
                    <a:pt x="194" y="674"/>
                  </a:lnTo>
                  <a:lnTo>
                    <a:pt x="196" y="674"/>
                  </a:lnTo>
                  <a:lnTo>
                    <a:pt x="202" y="672"/>
                  </a:lnTo>
                  <a:lnTo>
                    <a:pt x="202" y="672"/>
                  </a:lnTo>
                  <a:lnTo>
                    <a:pt x="210" y="666"/>
                  </a:lnTo>
                  <a:lnTo>
                    <a:pt x="210" y="666"/>
                  </a:lnTo>
                  <a:lnTo>
                    <a:pt x="210" y="676"/>
                  </a:lnTo>
                  <a:lnTo>
                    <a:pt x="210" y="676"/>
                  </a:lnTo>
                  <a:lnTo>
                    <a:pt x="210" y="682"/>
                  </a:lnTo>
                  <a:lnTo>
                    <a:pt x="212" y="682"/>
                  </a:lnTo>
                  <a:lnTo>
                    <a:pt x="218" y="680"/>
                  </a:lnTo>
                  <a:lnTo>
                    <a:pt x="218" y="680"/>
                  </a:lnTo>
                  <a:lnTo>
                    <a:pt x="226" y="672"/>
                  </a:lnTo>
                  <a:lnTo>
                    <a:pt x="226" y="672"/>
                  </a:lnTo>
                  <a:lnTo>
                    <a:pt x="226" y="682"/>
                  </a:lnTo>
                  <a:lnTo>
                    <a:pt x="226" y="682"/>
                  </a:lnTo>
                  <a:lnTo>
                    <a:pt x="226" y="686"/>
                  </a:lnTo>
                  <a:lnTo>
                    <a:pt x="228" y="690"/>
                  </a:lnTo>
                  <a:lnTo>
                    <a:pt x="230" y="690"/>
                  </a:lnTo>
                  <a:lnTo>
                    <a:pt x="234" y="686"/>
                  </a:lnTo>
                  <a:lnTo>
                    <a:pt x="234" y="686"/>
                  </a:lnTo>
                  <a:lnTo>
                    <a:pt x="242" y="680"/>
                  </a:lnTo>
                  <a:lnTo>
                    <a:pt x="242" y="680"/>
                  </a:lnTo>
                  <a:lnTo>
                    <a:pt x="244" y="690"/>
                  </a:lnTo>
                  <a:lnTo>
                    <a:pt x="244" y="690"/>
                  </a:lnTo>
                  <a:lnTo>
                    <a:pt x="246" y="696"/>
                  </a:lnTo>
                  <a:lnTo>
                    <a:pt x="248" y="696"/>
                  </a:lnTo>
                  <a:lnTo>
                    <a:pt x="252" y="692"/>
                  </a:lnTo>
                  <a:lnTo>
                    <a:pt x="252" y="692"/>
                  </a:lnTo>
                  <a:lnTo>
                    <a:pt x="260" y="684"/>
                  </a:lnTo>
                  <a:lnTo>
                    <a:pt x="260" y="684"/>
                  </a:lnTo>
                  <a:lnTo>
                    <a:pt x="260" y="694"/>
                  </a:lnTo>
                  <a:lnTo>
                    <a:pt x="260" y="694"/>
                  </a:lnTo>
                  <a:lnTo>
                    <a:pt x="262" y="702"/>
                  </a:lnTo>
                  <a:lnTo>
                    <a:pt x="266" y="702"/>
                  </a:lnTo>
                  <a:lnTo>
                    <a:pt x="270" y="698"/>
                  </a:lnTo>
                  <a:lnTo>
                    <a:pt x="270" y="698"/>
                  </a:lnTo>
                  <a:lnTo>
                    <a:pt x="278" y="690"/>
                  </a:lnTo>
                  <a:lnTo>
                    <a:pt x="278" y="690"/>
                  </a:lnTo>
                  <a:lnTo>
                    <a:pt x="278" y="700"/>
                  </a:lnTo>
                  <a:lnTo>
                    <a:pt x="278" y="700"/>
                  </a:lnTo>
                  <a:lnTo>
                    <a:pt x="282" y="706"/>
                  </a:lnTo>
                  <a:lnTo>
                    <a:pt x="284" y="706"/>
                  </a:lnTo>
                  <a:lnTo>
                    <a:pt x="288" y="702"/>
                  </a:lnTo>
                  <a:lnTo>
                    <a:pt x="288" y="702"/>
                  </a:lnTo>
                  <a:lnTo>
                    <a:pt x="294" y="694"/>
                  </a:lnTo>
                  <a:lnTo>
                    <a:pt x="294" y="694"/>
                  </a:lnTo>
                  <a:lnTo>
                    <a:pt x="296" y="702"/>
                  </a:lnTo>
                  <a:lnTo>
                    <a:pt x="296" y="702"/>
                  </a:lnTo>
                  <a:lnTo>
                    <a:pt x="300" y="710"/>
                  </a:lnTo>
                  <a:lnTo>
                    <a:pt x="302" y="708"/>
                  </a:lnTo>
                  <a:lnTo>
                    <a:pt x="306" y="704"/>
                  </a:lnTo>
                  <a:lnTo>
                    <a:pt x="306" y="704"/>
                  </a:lnTo>
                  <a:lnTo>
                    <a:pt x="312" y="696"/>
                  </a:lnTo>
                  <a:lnTo>
                    <a:pt x="312" y="696"/>
                  </a:lnTo>
                  <a:lnTo>
                    <a:pt x="316" y="706"/>
                  </a:lnTo>
                  <a:lnTo>
                    <a:pt x="316" y="706"/>
                  </a:lnTo>
                  <a:lnTo>
                    <a:pt x="318" y="712"/>
                  </a:lnTo>
                  <a:lnTo>
                    <a:pt x="320" y="712"/>
                  </a:lnTo>
                  <a:lnTo>
                    <a:pt x="324" y="706"/>
                  </a:lnTo>
                  <a:lnTo>
                    <a:pt x="324" y="706"/>
                  </a:lnTo>
                  <a:lnTo>
                    <a:pt x="330" y="698"/>
                  </a:lnTo>
                  <a:lnTo>
                    <a:pt x="330" y="698"/>
                  </a:lnTo>
                  <a:lnTo>
                    <a:pt x="334" y="708"/>
                  </a:lnTo>
                  <a:lnTo>
                    <a:pt x="334" y="708"/>
                  </a:lnTo>
                  <a:lnTo>
                    <a:pt x="336" y="714"/>
                  </a:lnTo>
                  <a:lnTo>
                    <a:pt x="340" y="712"/>
                  </a:lnTo>
                  <a:lnTo>
                    <a:pt x="342" y="708"/>
                  </a:lnTo>
                  <a:lnTo>
                    <a:pt x="342" y="708"/>
                  </a:lnTo>
                  <a:lnTo>
                    <a:pt x="348" y="698"/>
                  </a:lnTo>
                  <a:lnTo>
                    <a:pt x="348" y="698"/>
                  </a:lnTo>
                  <a:lnTo>
                    <a:pt x="352" y="708"/>
                  </a:lnTo>
                  <a:lnTo>
                    <a:pt x="352" y="708"/>
                  </a:lnTo>
                  <a:lnTo>
                    <a:pt x="356" y="714"/>
                  </a:lnTo>
                  <a:lnTo>
                    <a:pt x="358" y="714"/>
                  </a:lnTo>
                  <a:lnTo>
                    <a:pt x="362" y="708"/>
                  </a:lnTo>
                  <a:lnTo>
                    <a:pt x="362" y="708"/>
                  </a:lnTo>
                  <a:lnTo>
                    <a:pt x="366" y="698"/>
                  </a:lnTo>
                  <a:lnTo>
                    <a:pt x="366" y="698"/>
                  </a:lnTo>
                  <a:lnTo>
                    <a:pt x="370" y="708"/>
                  </a:lnTo>
                  <a:lnTo>
                    <a:pt x="370" y="708"/>
                  </a:lnTo>
                  <a:lnTo>
                    <a:pt x="374" y="714"/>
                  </a:lnTo>
                  <a:lnTo>
                    <a:pt x="376" y="712"/>
                  </a:lnTo>
                  <a:lnTo>
                    <a:pt x="380" y="708"/>
                  </a:lnTo>
                  <a:lnTo>
                    <a:pt x="380" y="708"/>
                  </a:lnTo>
                  <a:lnTo>
                    <a:pt x="384" y="698"/>
                  </a:lnTo>
                  <a:lnTo>
                    <a:pt x="384" y="698"/>
                  </a:lnTo>
                  <a:lnTo>
                    <a:pt x="388" y="706"/>
                  </a:lnTo>
                  <a:lnTo>
                    <a:pt x="388" y="706"/>
                  </a:lnTo>
                  <a:lnTo>
                    <a:pt x="392" y="712"/>
                  </a:lnTo>
                  <a:lnTo>
                    <a:pt x="394" y="712"/>
                  </a:lnTo>
                  <a:lnTo>
                    <a:pt x="398" y="706"/>
                  </a:lnTo>
                  <a:lnTo>
                    <a:pt x="398" y="706"/>
                  </a:lnTo>
                  <a:lnTo>
                    <a:pt x="402" y="696"/>
                  </a:lnTo>
                  <a:lnTo>
                    <a:pt x="402" y="696"/>
                  </a:lnTo>
                  <a:lnTo>
                    <a:pt x="406" y="704"/>
                  </a:lnTo>
                  <a:lnTo>
                    <a:pt x="406" y="704"/>
                  </a:lnTo>
                  <a:lnTo>
                    <a:pt x="410" y="708"/>
                  </a:lnTo>
                  <a:lnTo>
                    <a:pt x="412" y="710"/>
                  </a:lnTo>
                  <a:lnTo>
                    <a:pt x="414" y="708"/>
                  </a:lnTo>
                  <a:lnTo>
                    <a:pt x="416" y="704"/>
                  </a:lnTo>
                  <a:lnTo>
                    <a:pt x="416" y="704"/>
                  </a:lnTo>
                  <a:lnTo>
                    <a:pt x="420" y="694"/>
                  </a:lnTo>
                  <a:lnTo>
                    <a:pt x="420" y="694"/>
                  </a:lnTo>
                  <a:lnTo>
                    <a:pt x="424" y="702"/>
                  </a:lnTo>
                  <a:lnTo>
                    <a:pt x="424" y="702"/>
                  </a:lnTo>
                  <a:lnTo>
                    <a:pt x="428" y="706"/>
                  </a:lnTo>
                  <a:lnTo>
                    <a:pt x="430" y="706"/>
                  </a:lnTo>
                  <a:lnTo>
                    <a:pt x="432" y="706"/>
                  </a:lnTo>
                  <a:lnTo>
                    <a:pt x="434" y="700"/>
                  </a:lnTo>
                  <a:lnTo>
                    <a:pt x="434" y="700"/>
                  </a:lnTo>
                  <a:lnTo>
                    <a:pt x="436" y="690"/>
                  </a:lnTo>
                  <a:lnTo>
                    <a:pt x="436" y="690"/>
                  </a:lnTo>
                  <a:lnTo>
                    <a:pt x="442" y="698"/>
                  </a:lnTo>
                  <a:lnTo>
                    <a:pt x="442" y="698"/>
                  </a:lnTo>
                  <a:lnTo>
                    <a:pt x="448" y="702"/>
                  </a:lnTo>
                  <a:lnTo>
                    <a:pt x="450" y="702"/>
                  </a:lnTo>
                  <a:lnTo>
                    <a:pt x="452" y="696"/>
                  </a:lnTo>
                  <a:lnTo>
                    <a:pt x="452" y="696"/>
                  </a:lnTo>
                  <a:lnTo>
                    <a:pt x="454" y="684"/>
                  </a:lnTo>
                  <a:lnTo>
                    <a:pt x="454" y="684"/>
                  </a:lnTo>
                  <a:lnTo>
                    <a:pt x="460" y="692"/>
                  </a:lnTo>
                  <a:lnTo>
                    <a:pt x="460" y="692"/>
                  </a:lnTo>
                  <a:lnTo>
                    <a:pt x="466" y="698"/>
                  </a:lnTo>
                  <a:lnTo>
                    <a:pt x="468" y="696"/>
                  </a:lnTo>
                  <a:lnTo>
                    <a:pt x="470" y="690"/>
                  </a:lnTo>
                  <a:lnTo>
                    <a:pt x="470" y="690"/>
                  </a:lnTo>
                  <a:lnTo>
                    <a:pt x="472" y="680"/>
                  </a:lnTo>
                  <a:lnTo>
                    <a:pt x="472" y="680"/>
                  </a:lnTo>
                  <a:lnTo>
                    <a:pt x="478" y="686"/>
                  </a:lnTo>
                  <a:lnTo>
                    <a:pt x="478" y="686"/>
                  </a:lnTo>
                  <a:lnTo>
                    <a:pt x="484" y="692"/>
                  </a:lnTo>
                  <a:lnTo>
                    <a:pt x="486" y="690"/>
                  </a:lnTo>
                  <a:lnTo>
                    <a:pt x="486" y="684"/>
                  </a:lnTo>
                  <a:lnTo>
                    <a:pt x="486" y="684"/>
                  </a:lnTo>
                  <a:lnTo>
                    <a:pt x="488" y="674"/>
                  </a:lnTo>
                  <a:lnTo>
                    <a:pt x="488" y="674"/>
                  </a:lnTo>
                  <a:lnTo>
                    <a:pt x="496" y="680"/>
                  </a:lnTo>
                  <a:lnTo>
                    <a:pt x="496" y="680"/>
                  </a:lnTo>
                  <a:lnTo>
                    <a:pt x="498" y="682"/>
                  </a:lnTo>
                  <a:lnTo>
                    <a:pt x="500" y="684"/>
                  </a:lnTo>
                  <a:lnTo>
                    <a:pt x="502" y="682"/>
                  </a:lnTo>
                  <a:lnTo>
                    <a:pt x="504" y="676"/>
                  </a:lnTo>
                  <a:lnTo>
                    <a:pt x="504" y="676"/>
                  </a:lnTo>
                  <a:lnTo>
                    <a:pt x="504" y="666"/>
                  </a:lnTo>
                  <a:lnTo>
                    <a:pt x="504" y="666"/>
                  </a:lnTo>
                  <a:lnTo>
                    <a:pt x="512" y="672"/>
                  </a:lnTo>
                  <a:lnTo>
                    <a:pt x="512" y="672"/>
                  </a:lnTo>
                  <a:lnTo>
                    <a:pt x="516" y="674"/>
                  </a:lnTo>
                  <a:lnTo>
                    <a:pt x="518" y="676"/>
                  </a:lnTo>
                  <a:lnTo>
                    <a:pt x="520" y="674"/>
                  </a:lnTo>
                  <a:lnTo>
                    <a:pt x="520" y="668"/>
                  </a:lnTo>
                  <a:lnTo>
                    <a:pt x="520" y="668"/>
                  </a:lnTo>
                  <a:lnTo>
                    <a:pt x="520" y="658"/>
                  </a:lnTo>
                  <a:lnTo>
                    <a:pt x="520" y="658"/>
                  </a:lnTo>
                  <a:lnTo>
                    <a:pt x="528" y="664"/>
                  </a:lnTo>
                  <a:lnTo>
                    <a:pt x="528" y="664"/>
                  </a:lnTo>
                  <a:lnTo>
                    <a:pt x="534" y="668"/>
                  </a:lnTo>
                  <a:lnTo>
                    <a:pt x="536" y="666"/>
                  </a:lnTo>
                  <a:lnTo>
                    <a:pt x="536" y="660"/>
                  </a:lnTo>
                  <a:lnTo>
                    <a:pt x="536" y="660"/>
                  </a:lnTo>
                  <a:lnTo>
                    <a:pt x="536" y="648"/>
                  </a:lnTo>
                  <a:lnTo>
                    <a:pt x="536" y="648"/>
                  </a:lnTo>
                  <a:lnTo>
                    <a:pt x="544" y="654"/>
                  </a:lnTo>
                  <a:lnTo>
                    <a:pt x="544" y="654"/>
                  </a:lnTo>
                  <a:lnTo>
                    <a:pt x="550" y="658"/>
                  </a:lnTo>
                  <a:lnTo>
                    <a:pt x="552" y="656"/>
                  </a:lnTo>
                  <a:lnTo>
                    <a:pt x="552" y="650"/>
                  </a:lnTo>
                  <a:lnTo>
                    <a:pt x="552" y="650"/>
                  </a:lnTo>
                  <a:lnTo>
                    <a:pt x="550" y="638"/>
                  </a:lnTo>
                  <a:lnTo>
                    <a:pt x="550" y="638"/>
                  </a:lnTo>
                  <a:lnTo>
                    <a:pt x="560" y="644"/>
                  </a:lnTo>
                  <a:lnTo>
                    <a:pt x="560" y="644"/>
                  </a:lnTo>
                  <a:lnTo>
                    <a:pt x="566" y="648"/>
                  </a:lnTo>
                  <a:lnTo>
                    <a:pt x="568" y="646"/>
                  </a:lnTo>
                  <a:lnTo>
                    <a:pt x="566" y="638"/>
                  </a:lnTo>
                  <a:lnTo>
                    <a:pt x="566" y="638"/>
                  </a:lnTo>
                  <a:lnTo>
                    <a:pt x="566" y="628"/>
                  </a:lnTo>
                  <a:lnTo>
                    <a:pt x="566" y="628"/>
                  </a:lnTo>
                  <a:lnTo>
                    <a:pt x="574" y="634"/>
                  </a:lnTo>
                  <a:lnTo>
                    <a:pt x="574" y="634"/>
                  </a:lnTo>
                  <a:lnTo>
                    <a:pt x="578" y="636"/>
                  </a:lnTo>
                  <a:lnTo>
                    <a:pt x="580" y="636"/>
                  </a:lnTo>
                  <a:lnTo>
                    <a:pt x="582" y="634"/>
                  </a:lnTo>
                  <a:lnTo>
                    <a:pt x="582" y="628"/>
                  </a:lnTo>
                  <a:lnTo>
                    <a:pt x="582" y="628"/>
                  </a:lnTo>
                  <a:lnTo>
                    <a:pt x="580" y="618"/>
                  </a:lnTo>
                  <a:lnTo>
                    <a:pt x="580" y="618"/>
                  </a:lnTo>
                  <a:lnTo>
                    <a:pt x="588" y="622"/>
                  </a:lnTo>
                  <a:lnTo>
                    <a:pt x="588" y="622"/>
                  </a:lnTo>
                  <a:lnTo>
                    <a:pt x="596" y="624"/>
                  </a:lnTo>
                  <a:lnTo>
                    <a:pt x="596" y="622"/>
                  </a:lnTo>
                  <a:lnTo>
                    <a:pt x="596" y="616"/>
                  </a:lnTo>
                  <a:lnTo>
                    <a:pt x="596" y="616"/>
                  </a:lnTo>
                  <a:lnTo>
                    <a:pt x="592" y="606"/>
                  </a:lnTo>
                  <a:lnTo>
                    <a:pt x="592" y="606"/>
                  </a:lnTo>
                  <a:lnTo>
                    <a:pt x="602" y="610"/>
                  </a:lnTo>
                  <a:lnTo>
                    <a:pt x="602" y="610"/>
                  </a:lnTo>
                  <a:lnTo>
                    <a:pt x="608" y="610"/>
                  </a:lnTo>
                  <a:lnTo>
                    <a:pt x="610" y="608"/>
                  </a:lnTo>
                  <a:lnTo>
                    <a:pt x="608" y="602"/>
                  </a:lnTo>
                  <a:lnTo>
                    <a:pt x="608" y="602"/>
                  </a:lnTo>
                  <a:lnTo>
                    <a:pt x="606" y="592"/>
                  </a:lnTo>
                  <a:lnTo>
                    <a:pt x="606" y="592"/>
                  </a:lnTo>
                  <a:lnTo>
                    <a:pt x="614" y="596"/>
                  </a:lnTo>
                  <a:lnTo>
                    <a:pt x="614" y="596"/>
                  </a:lnTo>
                  <a:lnTo>
                    <a:pt x="618" y="598"/>
                  </a:lnTo>
                  <a:lnTo>
                    <a:pt x="622" y="598"/>
                  </a:lnTo>
                  <a:lnTo>
                    <a:pt x="622" y="596"/>
                  </a:lnTo>
                  <a:lnTo>
                    <a:pt x="622" y="590"/>
                  </a:lnTo>
                  <a:lnTo>
                    <a:pt x="622" y="590"/>
                  </a:lnTo>
                  <a:lnTo>
                    <a:pt x="618" y="580"/>
                  </a:lnTo>
                  <a:lnTo>
                    <a:pt x="618" y="580"/>
                  </a:lnTo>
                  <a:lnTo>
                    <a:pt x="626" y="582"/>
                  </a:lnTo>
                  <a:lnTo>
                    <a:pt x="626" y="582"/>
                  </a:lnTo>
                  <a:lnTo>
                    <a:pt x="634" y="584"/>
                  </a:lnTo>
                  <a:lnTo>
                    <a:pt x="634" y="580"/>
                  </a:lnTo>
                  <a:lnTo>
                    <a:pt x="632" y="574"/>
                  </a:lnTo>
                  <a:lnTo>
                    <a:pt x="632" y="574"/>
                  </a:lnTo>
                  <a:lnTo>
                    <a:pt x="628" y="566"/>
                  </a:lnTo>
                  <a:lnTo>
                    <a:pt x="628" y="566"/>
                  </a:lnTo>
                  <a:lnTo>
                    <a:pt x="638" y="568"/>
                  </a:lnTo>
                  <a:lnTo>
                    <a:pt x="638" y="568"/>
                  </a:lnTo>
                  <a:lnTo>
                    <a:pt x="642" y="568"/>
                  </a:lnTo>
                  <a:lnTo>
                    <a:pt x="646" y="568"/>
                  </a:lnTo>
                  <a:lnTo>
                    <a:pt x="646" y="566"/>
                  </a:lnTo>
                  <a:lnTo>
                    <a:pt x="644" y="560"/>
                  </a:lnTo>
                  <a:lnTo>
                    <a:pt x="644" y="560"/>
                  </a:lnTo>
                  <a:lnTo>
                    <a:pt x="640" y="550"/>
                  </a:lnTo>
                  <a:lnTo>
                    <a:pt x="640" y="550"/>
                  </a:lnTo>
                  <a:lnTo>
                    <a:pt x="650" y="552"/>
                  </a:lnTo>
                  <a:lnTo>
                    <a:pt x="650" y="552"/>
                  </a:lnTo>
                  <a:lnTo>
                    <a:pt x="656" y="554"/>
                  </a:lnTo>
                  <a:lnTo>
                    <a:pt x="656" y="550"/>
                  </a:lnTo>
                  <a:lnTo>
                    <a:pt x="654" y="544"/>
                  </a:lnTo>
                  <a:lnTo>
                    <a:pt x="654" y="544"/>
                  </a:lnTo>
                  <a:lnTo>
                    <a:pt x="650" y="536"/>
                  </a:lnTo>
                  <a:lnTo>
                    <a:pt x="650" y="536"/>
                  </a:lnTo>
                  <a:lnTo>
                    <a:pt x="658" y="538"/>
                  </a:lnTo>
                  <a:lnTo>
                    <a:pt x="658" y="538"/>
                  </a:lnTo>
                  <a:lnTo>
                    <a:pt x="666" y="538"/>
                  </a:lnTo>
                  <a:lnTo>
                    <a:pt x="666" y="534"/>
                  </a:lnTo>
                  <a:lnTo>
                    <a:pt x="664" y="530"/>
                  </a:lnTo>
                  <a:lnTo>
                    <a:pt x="664" y="530"/>
                  </a:lnTo>
                  <a:lnTo>
                    <a:pt x="658" y="520"/>
                  </a:lnTo>
                  <a:lnTo>
                    <a:pt x="658" y="520"/>
                  </a:lnTo>
                  <a:lnTo>
                    <a:pt x="668" y="522"/>
                  </a:lnTo>
                  <a:lnTo>
                    <a:pt x="668" y="522"/>
                  </a:lnTo>
                  <a:lnTo>
                    <a:pt x="674" y="520"/>
                  </a:lnTo>
                  <a:lnTo>
                    <a:pt x="676" y="518"/>
                  </a:lnTo>
                  <a:lnTo>
                    <a:pt x="672" y="512"/>
                  </a:lnTo>
                  <a:lnTo>
                    <a:pt x="672" y="512"/>
                  </a:lnTo>
                  <a:lnTo>
                    <a:pt x="666" y="504"/>
                  </a:lnTo>
                  <a:lnTo>
                    <a:pt x="666" y="504"/>
                  </a:lnTo>
                  <a:lnTo>
                    <a:pt x="676" y="504"/>
                  </a:lnTo>
                  <a:lnTo>
                    <a:pt x="676" y="504"/>
                  </a:lnTo>
                  <a:lnTo>
                    <a:pt x="680" y="504"/>
                  </a:lnTo>
                  <a:lnTo>
                    <a:pt x="684" y="504"/>
                  </a:lnTo>
                  <a:lnTo>
                    <a:pt x="684" y="502"/>
                  </a:lnTo>
                  <a:lnTo>
                    <a:pt x="680" y="496"/>
                  </a:lnTo>
                  <a:lnTo>
                    <a:pt x="680" y="496"/>
                  </a:lnTo>
                  <a:lnTo>
                    <a:pt x="674" y="488"/>
                  </a:lnTo>
                  <a:lnTo>
                    <a:pt x="674" y="488"/>
                  </a:lnTo>
                  <a:lnTo>
                    <a:pt x="684" y="488"/>
                  </a:lnTo>
                  <a:lnTo>
                    <a:pt x="684" y="488"/>
                  </a:lnTo>
                  <a:lnTo>
                    <a:pt x="688" y="488"/>
                  </a:lnTo>
                  <a:lnTo>
                    <a:pt x="690" y="486"/>
                  </a:lnTo>
                  <a:lnTo>
                    <a:pt x="690" y="484"/>
                  </a:lnTo>
                  <a:lnTo>
                    <a:pt x="686" y="480"/>
                  </a:lnTo>
                  <a:lnTo>
                    <a:pt x="686" y="480"/>
                  </a:lnTo>
                  <a:lnTo>
                    <a:pt x="680" y="472"/>
                  </a:lnTo>
                  <a:lnTo>
                    <a:pt x="680" y="472"/>
                  </a:lnTo>
                  <a:lnTo>
                    <a:pt x="690" y="470"/>
                  </a:lnTo>
                  <a:lnTo>
                    <a:pt x="690" y="470"/>
                  </a:lnTo>
                  <a:lnTo>
                    <a:pt x="696" y="470"/>
                  </a:lnTo>
                  <a:lnTo>
                    <a:pt x="696" y="466"/>
                  </a:lnTo>
                  <a:lnTo>
                    <a:pt x="692" y="462"/>
                  </a:lnTo>
                  <a:lnTo>
                    <a:pt x="692" y="462"/>
                  </a:lnTo>
                  <a:lnTo>
                    <a:pt x="686" y="454"/>
                  </a:lnTo>
                  <a:lnTo>
                    <a:pt x="686" y="454"/>
                  </a:lnTo>
                  <a:lnTo>
                    <a:pt x="696" y="454"/>
                  </a:lnTo>
                  <a:lnTo>
                    <a:pt x="696" y="454"/>
                  </a:lnTo>
                  <a:lnTo>
                    <a:pt x="702" y="452"/>
                  </a:lnTo>
                  <a:lnTo>
                    <a:pt x="702" y="448"/>
                  </a:lnTo>
                  <a:lnTo>
                    <a:pt x="698" y="444"/>
                  </a:lnTo>
                  <a:lnTo>
                    <a:pt x="698" y="444"/>
                  </a:lnTo>
                  <a:lnTo>
                    <a:pt x="690" y="436"/>
                  </a:lnTo>
                  <a:lnTo>
                    <a:pt x="690" y="436"/>
                  </a:lnTo>
                  <a:lnTo>
                    <a:pt x="700" y="436"/>
                  </a:lnTo>
                  <a:lnTo>
                    <a:pt x="700" y="436"/>
                  </a:lnTo>
                  <a:lnTo>
                    <a:pt x="706" y="432"/>
                  </a:lnTo>
                  <a:lnTo>
                    <a:pt x="706" y="430"/>
                  </a:lnTo>
                  <a:lnTo>
                    <a:pt x="702" y="426"/>
                  </a:lnTo>
                  <a:lnTo>
                    <a:pt x="702" y="426"/>
                  </a:lnTo>
                  <a:lnTo>
                    <a:pt x="694" y="420"/>
                  </a:lnTo>
                  <a:lnTo>
                    <a:pt x="694" y="420"/>
                  </a:lnTo>
                  <a:lnTo>
                    <a:pt x="704" y="418"/>
                  </a:lnTo>
                  <a:lnTo>
                    <a:pt x="704" y="418"/>
                  </a:lnTo>
                  <a:lnTo>
                    <a:pt x="710" y="414"/>
                  </a:lnTo>
                  <a:lnTo>
                    <a:pt x="710" y="412"/>
                  </a:lnTo>
                  <a:lnTo>
                    <a:pt x="706" y="408"/>
                  </a:lnTo>
                  <a:lnTo>
                    <a:pt x="706" y="408"/>
                  </a:lnTo>
                  <a:lnTo>
                    <a:pt x="696" y="402"/>
                  </a:lnTo>
                  <a:lnTo>
                    <a:pt x="696" y="402"/>
                  </a:lnTo>
                  <a:lnTo>
                    <a:pt x="706" y="400"/>
                  </a:lnTo>
                  <a:lnTo>
                    <a:pt x="706" y="400"/>
                  </a:lnTo>
                  <a:lnTo>
                    <a:pt x="712" y="396"/>
                  </a:lnTo>
                  <a:lnTo>
                    <a:pt x="712" y="394"/>
                  </a:lnTo>
                  <a:lnTo>
                    <a:pt x="708" y="390"/>
                  </a:lnTo>
                  <a:lnTo>
                    <a:pt x="708" y="390"/>
                  </a:lnTo>
                  <a:lnTo>
                    <a:pt x="698" y="384"/>
                  </a:lnTo>
                  <a:lnTo>
                    <a:pt x="698" y="384"/>
                  </a:lnTo>
                  <a:lnTo>
                    <a:pt x="708" y="380"/>
                  </a:lnTo>
                  <a:lnTo>
                    <a:pt x="708" y="380"/>
                  </a:lnTo>
                  <a:lnTo>
                    <a:pt x="714" y="378"/>
                  </a:lnTo>
                  <a:lnTo>
                    <a:pt x="714" y="376"/>
                  </a:lnTo>
                  <a:lnTo>
                    <a:pt x="708" y="372"/>
                  </a:lnTo>
                  <a:lnTo>
                    <a:pt x="708" y="372"/>
                  </a:lnTo>
                  <a:lnTo>
                    <a:pt x="700" y="366"/>
                  </a:lnTo>
                  <a:lnTo>
                    <a:pt x="700" y="366"/>
                  </a:lnTo>
                  <a:lnTo>
                    <a:pt x="708" y="362"/>
                  </a:lnTo>
                  <a:lnTo>
                    <a:pt x="708" y="362"/>
                  </a:lnTo>
                  <a:lnTo>
                    <a:pt x="712" y="360"/>
                  </a:lnTo>
                  <a:lnTo>
                    <a:pt x="714" y="358"/>
                  </a:lnTo>
                  <a:lnTo>
                    <a:pt x="714" y="356"/>
                  </a:lnTo>
                  <a:lnTo>
                    <a:pt x="708" y="354"/>
                  </a:lnTo>
                  <a:lnTo>
                    <a:pt x="708" y="354"/>
                  </a:lnTo>
                  <a:lnTo>
                    <a:pt x="700" y="348"/>
                  </a:lnTo>
                  <a:lnTo>
                    <a:pt x="700" y="348"/>
                  </a:lnTo>
                  <a:lnTo>
                    <a:pt x="708" y="344"/>
                  </a:lnTo>
                  <a:lnTo>
                    <a:pt x="708" y="344"/>
                  </a:lnTo>
                  <a:lnTo>
                    <a:pt x="714" y="340"/>
                  </a:lnTo>
                  <a:lnTo>
                    <a:pt x="714" y="338"/>
                  </a:lnTo>
                  <a:lnTo>
                    <a:pt x="708" y="334"/>
                  </a:lnTo>
                  <a:lnTo>
                    <a:pt x="708" y="334"/>
                  </a:lnTo>
                  <a:lnTo>
                    <a:pt x="698" y="330"/>
                  </a:lnTo>
                  <a:lnTo>
                    <a:pt x="698" y="330"/>
                  </a:lnTo>
                  <a:lnTo>
                    <a:pt x="708" y="326"/>
                  </a:lnTo>
                  <a:lnTo>
                    <a:pt x="708" y="326"/>
                  </a:lnTo>
                  <a:lnTo>
                    <a:pt x="712" y="324"/>
                  </a:lnTo>
                  <a:lnTo>
                    <a:pt x="714" y="322"/>
                  </a:lnTo>
                  <a:lnTo>
                    <a:pt x="712" y="320"/>
                  </a:lnTo>
                  <a:lnTo>
                    <a:pt x="706" y="316"/>
                  </a:lnTo>
                  <a:lnTo>
                    <a:pt x="706" y="316"/>
                  </a:lnTo>
                  <a:lnTo>
                    <a:pt x="696" y="312"/>
                  </a:lnTo>
                  <a:lnTo>
                    <a:pt x="696" y="312"/>
                  </a:lnTo>
                  <a:lnTo>
                    <a:pt x="706" y="308"/>
                  </a:lnTo>
                  <a:lnTo>
                    <a:pt x="706" y="308"/>
                  </a:lnTo>
                  <a:lnTo>
                    <a:pt x="708" y="304"/>
                  </a:lnTo>
                  <a:lnTo>
                    <a:pt x="710" y="302"/>
                  </a:lnTo>
                  <a:lnTo>
                    <a:pt x="710" y="300"/>
                  </a:lnTo>
                  <a:lnTo>
                    <a:pt x="704" y="298"/>
                  </a:lnTo>
                  <a:lnTo>
                    <a:pt x="704" y="298"/>
                  </a:lnTo>
                  <a:lnTo>
                    <a:pt x="694" y="294"/>
                  </a:lnTo>
                  <a:lnTo>
                    <a:pt x="694" y="294"/>
                  </a:lnTo>
                  <a:lnTo>
                    <a:pt x="702" y="290"/>
                  </a:lnTo>
                  <a:lnTo>
                    <a:pt x="702" y="290"/>
                  </a:lnTo>
                  <a:lnTo>
                    <a:pt x="708" y="284"/>
                  </a:lnTo>
                  <a:lnTo>
                    <a:pt x="706" y="282"/>
                  </a:lnTo>
                  <a:lnTo>
                    <a:pt x="700" y="280"/>
                  </a:lnTo>
                  <a:lnTo>
                    <a:pt x="700" y="280"/>
                  </a:lnTo>
                  <a:lnTo>
                    <a:pt x="690" y="278"/>
                  </a:lnTo>
                  <a:lnTo>
                    <a:pt x="690" y="278"/>
                  </a:lnTo>
                  <a:lnTo>
                    <a:pt x="698" y="272"/>
                  </a:lnTo>
                  <a:lnTo>
                    <a:pt x="698" y="272"/>
                  </a:lnTo>
                  <a:lnTo>
                    <a:pt x="702" y="268"/>
                  </a:lnTo>
                  <a:lnTo>
                    <a:pt x="704" y="266"/>
                  </a:lnTo>
                  <a:lnTo>
                    <a:pt x="702" y="264"/>
                  </a:lnTo>
                  <a:lnTo>
                    <a:pt x="696" y="262"/>
                  </a:lnTo>
                  <a:lnTo>
                    <a:pt x="696" y="262"/>
                  </a:lnTo>
                  <a:close/>
                  <a:moveTo>
                    <a:pt x="358" y="314"/>
                  </a:moveTo>
                  <a:lnTo>
                    <a:pt x="358" y="314"/>
                  </a:lnTo>
                  <a:lnTo>
                    <a:pt x="366" y="314"/>
                  </a:lnTo>
                  <a:lnTo>
                    <a:pt x="374" y="318"/>
                  </a:lnTo>
                  <a:lnTo>
                    <a:pt x="382" y="322"/>
                  </a:lnTo>
                  <a:lnTo>
                    <a:pt x="388" y="326"/>
                  </a:lnTo>
                  <a:lnTo>
                    <a:pt x="394" y="332"/>
                  </a:lnTo>
                  <a:lnTo>
                    <a:pt x="396" y="340"/>
                  </a:lnTo>
                  <a:lnTo>
                    <a:pt x="400" y="348"/>
                  </a:lnTo>
                  <a:lnTo>
                    <a:pt x="400" y="356"/>
                  </a:lnTo>
                  <a:lnTo>
                    <a:pt x="400" y="356"/>
                  </a:lnTo>
                  <a:lnTo>
                    <a:pt x="400" y="366"/>
                  </a:lnTo>
                  <a:lnTo>
                    <a:pt x="396" y="374"/>
                  </a:lnTo>
                  <a:lnTo>
                    <a:pt x="394" y="380"/>
                  </a:lnTo>
                  <a:lnTo>
                    <a:pt x="388" y="386"/>
                  </a:lnTo>
                  <a:lnTo>
                    <a:pt x="382" y="392"/>
                  </a:lnTo>
                  <a:lnTo>
                    <a:pt x="374" y="396"/>
                  </a:lnTo>
                  <a:lnTo>
                    <a:pt x="366" y="398"/>
                  </a:lnTo>
                  <a:lnTo>
                    <a:pt x="358" y="400"/>
                  </a:lnTo>
                  <a:lnTo>
                    <a:pt x="358" y="400"/>
                  </a:lnTo>
                  <a:lnTo>
                    <a:pt x="348" y="398"/>
                  </a:lnTo>
                  <a:lnTo>
                    <a:pt x="340" y="396"/>
                  </a:lnTo>
                  <a:lnTo>
                    <a:pt x="334" y="392"/>
                  </a:lnTo>
                  <a:lnTo>
                    <a:pt x="328" y="386"/>
                  </a:lnTo>
                  <a:lnTo>
                    <a:pt x="322" y="380"/>
                  </a:lnTo>
                  <a:lnTo>
                    <a:pt x="318" y="374"/>
                  </a:lnTo>
                  <a:lnTo>
                    <a:pt x="316" y="366"/>
                  </a:lnTo>
                  <a:lnTo>
                    <a:pt x="314" y="356"/>
                  </a:lnTo>
                  <a:lnTo>
                    <a:pt x="314" y="356"/>
                  </a:lnTo>
                  <a:lnTo>
                    <a:pt x="316" y="348"/>
                  </a:lnTo>
                  <a:lnTo>
                    <a:pt x="318" y="340"/>
                  </a:lnTo>
                  <a:lnTo>
                    <a:pt x="322" y="332"/>
                  </a:lnTo>
                  <a:lnTo>
                    <a:pt x="328" y="326"/>
                  </a:lnTo>
                  <a:lnTo>
                    <a:pt x="334" y="322"/>
                  </a:lnTo>
                  <a:lnTo>
                    <a:pt x="340" y="318"/>
                  </a:lnTo>
                  <a:lnTo>
                    <a:pt x="348" y="314"/>
                  </a:lnTo>
                  <a:lnTo>
                    <a:pt x="358" y="314"/>
                  </a:lnTo>
                  <a:lnTo>
                    <a:pt x="358" y="314"/>
                  </a:lnTo>
                  <a:close/>
                  <a:moveTo>
                    <a:pt x="312" y="582"/>
                  </a:moveTo>
                  <a:lnTo>
                    <a:pt x="312" y="402"/>
                  </a:lnTo>
                  <a:lnTo>
                    <a:pt x="132" y="402"/>
                  </a:lnTo>
                  <a:lnTo>
                    <a:pt x="132" y="402"/>
                  </a:lnTo>
                  <a:lnTo>
                    <a:pt x="136" y="420"/>
                  </a:lnTo>
                  <a:lnTo>
                    <a:pt x="142" y="436"/>
                  </a:lnTo>
                  <a:lnTo>
                    <a:pt x="148" y="452"/>
                  </a:lnTo>
                  <a:lnTo>
                    <a:pt x="154" y="466"/>
                  </a:lnTo>
                  <a:lnTo>
                    <a:pt x="164" y="480"/>
                  </a:lnTo>
                  <a:lnTo>
                    <a:pt x="172" y="494"/>
                  </a:lnTo>
                  <a:lnTo>
                    <a:pt x="194" y="520"/>
                  </a:lnTo>
                  <a:lnTo>
                    <a:pt x="194" y="520"/>
                  </a:lnTo>
                  <a:lnTo>
                    <a:pt x="220" y="542"/>
                  </a:lnTo>
                  <a:lnTo>
                    <a:pt x="234" y="550"/>
                  </a:lnTo>
                  <a:lnTo>
                    <a:pt x="248" y="560"/>
                  </a:lnTo>
                  <a:lnTo>
                    <a:pt x="264" y="566"/>
                  </a:lnTo>
                  <a:lnTo>
                    <a:pt x="278" y="574"/>
                  </a:lnTo>
                  <a:lnTo>
                    <a:pt x="294" y="578"/>
                  </a:lnTo>
                  <a:lnTo>
                    <a:pt x="312" y="582"/>
                  </a:lnTo>
                  <a:lnTo>
                    <a:pt x="312" y="582"/>
                  </a:lnTo>
                  <a:close/>
                  <a:moveTo>
                    <a:pt x="132" y="310"/>
                  </a:moveTo>
                  <a:lnTo>
                    <a:pt x="312" y="310"/>
                  </a:lnTo>
                  <a:lnTo>
                    <a:pt x="312" y="132"/>
                  </a:lnTo>
                  <a:lnTo>
                    <a:pt x="312" y="132"/>
                  </a:lnTo>
                  <a:lnTo>
                    <a:pt x="294" y="136"/>
                  </a:lnTo>
                  <a:lnTo>
                    <a:pt x="278" y="140"/>
                  </a:lnTo>
                  <a:lnTo>
                    <a:pt x="264" y="146"/>
                  </a:lnTo>
                  <a:lnTo>
                    <a:pt x="248" y="154"/>
                  </a:lnTo>
                  <a:lnTo>
                    <a:pt x="234" y="162"/>
                  </a:lnTo>
                  <a:lnTo>
                    <a:pt x="220" y="172"/>
                  </a:lnTo>
                  <a:lnTo>
                    <a:pt x="194" y="194"/>
                  </a:lnTo>
                  <a:lnTo>
                    <a:pt x="194" y="194"/>
                  </a:lnTo>
                  <a:lnTo>
                    <a:pt x="172" y="220"/>
                  </a:lnTo>
                  <a:lnTo>
                    <a:pt x="164" y="232"/>
                  </a:lnTo>
                  <a:lnTo>
                    <a:pt x="154" y="248"/>
                  </a:lnTo>
                  <a:lnTo>
                    <a:pt x="148" y="262"/>
                  </a:lnTo>
                  <a:lnTo>
                    <a:pt x="142" y="278"/>
                  </a:lnTo>
                  <a:lnTo>
                    <a:pt x="136" y="294"/>
                  </a:lnTo>
                  <a:lnTo>
                    <a:pt x="132" y="310"/>
                  </a:lnTo>
                  <a:lnTo>
                    <a:pt x="132" y="310"/>
                  </a:lnTo>
                  <a:close/>
                  <a:moveTo>
                    <a:pt x="404" y="132"/>
                  </a:moveTo>
                  <a:lnTo>
                    <a:pt x="404" y="310"/>
                  </a:lnTo>
                  <a:lnTo>
                    <a:pt x="584" y="310"/>
                  </a:lnTo>
                  <a:lnTo>
                    <a:pt x="584" y="310"/>
                  </a:lnTo>
                  <a:lnTo>
                    <a:pt x="580" y="294"/>
                  </a:lnTo>
                  <a:lnTo>
                    <a:pt x="574" y="278"/>
                  </a:lnTo>
                  <a:lnTo>
                    <a:pt x="568" y="262"/>
                  </a:lnTo>
                  <a:lnTo>
                    <a:pt x="560" y="248"/>
                  </a:lnTo>
                  <a:lnTo>
                    <a:pt x="552" y="232"/>
                  </a:lnTo>
                  <a:lnTo>
                    <a:pt x="542" y="220"/>
                  </a:lnTo>
                  <a:lnTo>
                    <a:pt x="520" y="194"/>
                  </a:lnTo>
                  <a:lnTo>
                    <a:pt x="520" y="194"/>
                  </a:lnTo>
                  <a:lnTo>
                    <a:pt x="496" y="172"/>
                  </a:lnTo>
                  <a:lnTo>
                    <a:pt x="482" y="162"/>
                  </a:lnTo>
                  <a:lnTo>
                    <a:pt x="466" y="154"/>
                  </a:lnTo>
                  <a:lnTo>
                    <a:pt x="452" y="146"/>
                  </a:lnTo>
                  <a:lnTo>
                    <a:pt x="436" y="140"/>
                  </a:lnTo>
                  <a:lnTo>
                    <a:pt x="420" y="136"/>
                  </a:lnTo>
                  <a:lnTo>
                    <a:pt x="404" y="132"/>
                  </a:lnTo>
                  <a:lnTo>
                    <a:pt x="404" y="132"/>
                  </a:lnTo>
                  <a:close/>
                  <a:moveTo>
                    <a:pt x="584" y="402"/>
                  </a:moveTo>
                  <a:lnTo>
                    <a:pt x="404" y="402"/>
                  </a:lnTo>
                  <a:lnTo>
                    <a:pt x="404" y="582"/>
                  </a:lnTo>
                  <a:lnTo>
                    <a:pt x="404" y="582"/>
                  </a:lnTo>
                  <a:lnTo>
                    <a:pt x="420" y="578"/>
                  </a:lnTo>
                  <a:lnTo>
                    <a:pt x="436" y="574"/>
                  </a:lnTo>
                  <a:lnTo>
                    <a:pt x="452" y="566"/>
                  </a:lnTo>
                  <a:lnTo>
                    <a:pt x="466" y="560"/>
                  </a:lnTo>
                  <a:lnTo>
                    <a:pt x="482" y="550"/>
                  </a:lnTo>
                  <a:lnTo>
                    <a:pt x="496" y="542"/>
                  </a:lnTo>
                  <a:lnTo>
                    <a:pt x="520" y="520"/>
                  </a:lnTo>
                  <a:lnTo>
                    <a:pt x="520" y="520"/>
                  </a:lnTo>
                  <a:lnTo>
                    <a:pt x="542" y="494"/>
                  </a:lnTo>
                  <a:lnTo>
                    <a:pt x="552" y="480"/>
                  </a:lnTo>
                  <a:lnTo>
                    <a:pt x="560" y="466"/>
                  </a:lnTo>
                  <a:lnTo>
                    <a:pt x="568" y="452"/>
                  </a:lnTo>
                  <a:lnTo>
                    <a:pt x="574" y="436"/>
                  </a:lnTo>
                  <a:lnTo>
                    <a:pt x="580" y="420"/>
                  </a:lnTo>
                  <a:lnTo>
                    <a:pt x="584" y="402"/>
                  </a:lnTo>
                  <a:lnTo>
                    <a:pt x="584" y="4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  <p:sp>
          <p:nvSpPr>
            <p:cNvPr id="41" name="Freeform 60"/>
            <p:cNvSpPr>
              <a:spLocks noEditPoints="1"/>
            </p:cNvSpPr>
            <p:nvPr/>
          </p:nvSpPr>
          <p:spPr bwMode="auto">
            <a:xfrm>
              <a:off x="9815513" y="3506788"/>
              <a:ext cx="361950" cy="1035050"/>
            </a:xfrm>
            <a:custGeom>
              <a:avLst/>
              <a:gdLst>
                <a:gd name="T0" fmla="*/ 200 w 228"/>
                <a:gd name="T1" fmla="*/ 358 h 652"/>
                <a:gd name="T2" fmla="*/ 200 w 228"/>
                <a:gd name="T3" fmla="*/ 368 h 652"/>
                <a:gd name="T4" fmla="*/ 192 w 228"/>
                <a:gd name="T5" fmla="*/ 376 h 652"/>
                <a:gd name="T6" fmla="*/ 222 w 228"/>
                <a:gd name="T7" fmla="*/ 494 h 652"/>
                <a:gd name="T8" fmla="*/ 212 w 228"/>
                <a:gd name="T9" fmla="*/ 370 h 652"/>
                <a:gd name="T10" fmla="*/ 224 w 228"/>
                <a:gd name="T11" fmla="*/ 350 h 652"/>
                <a:gd name="T12" fmla="*/ 198 w 228"/>
                <a:gd name="T13" fmla="*/ 326 h 652"/>
                <a:gd name="T14" fmla="*/ 38 w 228"/>
                <a:gd name="T15" fmla="*/ 104 h 652"/>
                <a:gd name="T16" fmla="*/ 2 w 228"/>
                <a:gd name="T17" fmla="*/ 180 h 652"/>
                <a:gd name="T18" fmla="*/ 4 w 228"/>
                <a:gd name="T19" fmla="*/ 254 h 652"/>
                <a:gd name="T20" fmla="*/ 10 w 228"/>
                <a:gd name="T21" fmla="*/ 284 h 652"/>
                <a:gd name="T22" fmla="*/ 28 w 228"/>
                <a:gd name="T23" fmla="*/ 262 h 652"/>
                <a:gd name="T24" fmla="*/ 18 w 228"/>
                <a:gd name="T25" fmla="*/ 280 h 652"/>
                <a:gd name="T26" fmla="*/ 26 w 228"/>
                <a:gd name="T27" fmla="*/ 304 h 652"/>
                <a:gd name="T28" fmla="*/ 30 w 228"/>
                <a:gd name="T29" fmla="*/ 336 h 652"/>
                <a:gd name="T30" fmla="*/ 56 w 228"/>
                <a:gd name="T31" fmla="*/ 336 h 652"/>
                <a:gd name="T32" fmla="*/ 60 w 228"/>
                <a:gd name="T33" fmla="*/ 450 h 652"/>
                <a:gd name="T34" fmla="*/ 66 w 228"/>
                <a:gd name="T35" fmla="*/ 560 h 652"/>
                <a:gd name="T36" fmla="*/ 78 w 228"/>
                <a:gd name="T37" fmla="*/ 600 h 652"/>
                <a:gd name="T38" fmla="*/ 54 w 228"/>
                <a:gd name="T39" fmla="*/ 648 h 652"/>
                <a:gd name="T40" fmla="*/ 82 w 228"/>
                <a:gd name="T41" fmla="*/ 650 h 652"/>
                <a:gd name="T42" fmla="*/ 112 w 228"/>
                <a:gd name="T43" fmla="*/ 620 h 652"/>
                <a:gd name="T44" fmla="*/ 126 w 228"/>
                <a:gd name="T45" fmla="*/ 600 h 652"/>
                <a:gd name="T46" fmla="*/ 116 w 228"/>
                <a:gd name="T47" fmla="*/ 460 h 652"/>
                <a:gd name="T48" fmla="*/ 124 w 228"/>
                <a:gd name="T49" fmla="*/ 434 h 652"/>
                <a:gd name="T50" fmla="*/ 128 w 228"/>
                <a:gd name="T51" fmla="*/ 498 h 652"/>
                <a:gd name="T52" fmla="*/ 146 w 228"/>
                <a:gd name="T53" fmla="*/ 568 h 652"/>
                <a:gd name="T54" fmla="*/ 170 w 228"/>
                <a:gd name="T55" fmla="*/ 606 h 652"/>
                <a:gd name="T56" fmla="*/ 182 w 228"/>
                <a:gd name="T57" fmla="*/ 588 h 652"/>
                <a:gd name="T58" fmla="*/ 176 w 228"/>
                <a:gd name="T59" fmla="*/ 538 h 652"/>
                <a:gd name="T60" fmla="*/ 182 w 228"/>
                <a:gd name="T61" fmla="*/ 460 h 652"/>
                <a:gd name="T62" fmla="*/ 178 w 228"/>
                <a:gd name="T63" fmla="*/ 402 h 652"/>
                <a:gd name="T64" fmla="*/ 178 w 228"/>
                <a:gd name="T65" fmla="*/ 330 h 652"/>
                <a:gd name="T66" fmla="*/ 194 w 228"/>
                <a:gd name="T67" fmla="*/ 328 h 652"/>
                <a:gd name="T68" fmla="*/ 196 w 228"/>
                <a:gd name="T69" fmla="*/ 310 h 652"/>
                <a:gd name="T70" fmla="*/ 224 w 228"/>
                <a:gd name="T71" fmla="*/ 314 h 652"/>
                <a:gd name="T72" fmla="*/ 226 w 228"/>
                <a:gd name="T73" fmla="*/ 224 h 652"/>
                <a:gd name="T74" fmla="*/ 216 w 228"/>
                <a:gd name="T75" fmla="*/ 186 h 652"/>
                <a:gd name="T76" fmla="*/ 188 w 228"/>
                <a:gd name="T77" fmla="*/ 106 h 652"/>
                <a:gd name="T78" fmla="*/ 146 w 228"/>
                <a:gd name="T79" fmla="*/ 88 h 652"/>
                <a:gd name="T80" fmla="*/ 134 w 228"/>
                <a:gd name="T81" fmla="*/ 84 h 652"/>
                <a:gd name="T82" fmla="*/ 138 w 228"/>
                <a:gd name="T83" fmla="*/ 202 h 652"/>
                <a:gd name="T84" fmla="*/ 120 w 228"/>
                <a:gd name="T85" fmla="*/ 234 h 652"/>
                <a:gd name="T86" fmla="*/ 118 w 228"/>
                <a:gd name="T87" fmla="*/ 112 h 652"/>
                <a:gd name="T88" fmla="*/ 128 w 228"/>
                <a:gd name="T89" fmla="*/ 86 h 652"/>
                <a:gd name="T90" fmla="*/ 138 w 228"/>
                <a:gd name="T91" fmla="*/ 62 h 652"/>
                <a:gd name="T92" fmla="*/ 128 w 228"/>
                <a:gd name="T93" fmla="*/ 12 h 652"/>
                <a:gd name="T94" fmla="*/ 110 w 228"/>
                <a:gd name="T95" fmla="*/ 0 h 652"/>
                <a:gd name="T96" fmla="*/ 88 w 228"/>
                <a:gd name="T97" fmla="*/ 6 h 652"/>
                <a:gd name="T98" fmla="*/ 70 w 228"/>
                <a:gd name="T99" fmla="*/ 42 h 652"/>
                <a:gd name="T100" fmla="*/ 80 w 228"/>
                <a:gd name="T101" fmla="*/ 8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8" h="652">
                  <a:moveTo>
                    <a:pt x="198" y="326"/>
                  </a:moveTo>
                  <a:lnTo>
                    <a:pt x="198" y="326"/>
                  </a:lnTo>
                  <a:lnTo>
                    <a:pt x="196" y="344"/>
                  </a:lnTo>
                  <a:lnTo>
                    <a:pt x="196" y="350"/>
                  </a:lnTo>
                  <a:lnTo>
                    <a:pt x="200" y="358"/>
                  </a:lnTo>
                  <a:lnTo>
                    <a:pt x="200" y="358"/>
                  </a:lnTo>
                  <a:lnTo>
                    <a:pt x="196" y="362"/>
                  </a:lnTo>
                  <a:lnTo>
                    <a:pt x="196" y="366"/>
                  </a:lnTo>
                  <a:lnTo>
                    <a:pt x="196" y="366"/>
                  </a:lnTo>
                  <a:lnTo>
                    <a:pt x="200" y="368"/>
                  </a:lnTo>
                  <a:lnTo>
                    <a:pt x="202" y="370"/>
                  </a:lnTo>
                  <a:lnTo>
                    <a:pt x="202" y="370"/>
                  </a:lnTo>
                  <a:lnTo>
                    <a:pt x="200" y="376"/>
                  </a:lnTo>
                  <a:lnTo>
                    <a:pt x="200" y="376"/>
                  </a:lnTo>
                  <a:lnTo>
                    <a:pt x="192" y="376"/>
                  </a:lnTo>
                  <a:lnTo>
                    <a:pt x="192" y="376"/>
                  </a:lnTo>
                  <a:lnTo>
                    <a:pt x="192" y="494"/>
                  </a:lnTo>
                  <a:lnTo>
                    <a:pt x="192" y="494"/>
                  </a:lnTo>
                  <a:lnTo>
                    <a:pt x="222" y="494"/>
                  </a:lnTo>
                  <a:lnTo>
                    <a:pt x="222" y="494"/>
                  </a:lnTo>
                  <a:lnTo>
                    <a:pt x="222" y="374"/>
                  </a:lnTo>
                  <a:lnTo>
                    <a:pt x="222" y="374"/>
                  </a:lnTo>
                  <a:lnTo>
                    <a:pt x="212" y="374"/>
                  </a:lnTo>
                  <a:lnTo>
                    <a:pt x="212" y="374"/>
                  </a:lnTo>
                  <a:lnTo>
                    <a:pt x="212" y="370"/>
                  </a:lnTo>
                  <a:lnTo>
                    <a:pt x="212" y="370"/>
                  </a:lnTo>
                  <a:lnTo>
                    <a:pt x="218" y="366"/>
                  </a:lnTo>
                  <a:lnTo>
                    <a:pt x="222" y="362"/>
                  </a:lnTo>
                  <a:lnTo>
                    <a:pt x="224" y="356"/>
                  </a:lnTo>
                  <a:lnTo>
                    <a:pt x="224" y="350"/>
                  </a:lnTo>
                  <a:lnTo>
                    <a:pt x="222" y="336"/>
                  </a:lnTo>
                  <a:lnTo>
                    <a:pt x="218" y="324"/>
                  </a:lnTo>
                  <a:lnTo>
                    <a:pt x="218" y="324"/>
                  </a:lnTo>
                  <a:lnTo>
                    <a:pt x="198" y="326"/>
                  </a:lnTo>
                  <a:lnTo>
                    <a:pt x="198" y="326"/>
                  </a:lnTo>
                  <a:close/>
                  <a:moveTo>
                    <a:pt x="76" y="90"/>
                  </a:moveTo>
                  <a:lnTo>
                    <a:pt x="76" y="90"/>
                  </a:lnTo>
                  <a:lnTo>
                    <a:pt x="54" y="96"/>
                  </a:lnTo>
                  <a:lnTo>
                    <a:pt x="42" y="102"/>
                  </a:lnTo>
                  <a:lnTo>
                    <a:pt x="38" y="104"/>
                  </a:lnTo>
                  <a:lnTo>
                    <a:pt x="34" y="110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8" y="168"/>
                  </a:lnTo>
                  <a:lnTo>
                    <a:pt x="2" y="180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0" y="218"/>
                  </a:lnTo>
                  <a:lnTo>
                    <a:pt x="4" y="254"/>
                  </a:lnTo>
                  <a:lnTo>
                    <a:pt x="4" y="254"/>
                  </a:lnTo>
                  <a:lnTo>
                    <a:pt x="4" y="270"/>
                  </a:lnTo>
                  <a:lnTo>
                    <a:pt x="4" y="280"/>
                  </a:lnTo>
                  <a:lnTo>
                    <a:pt x="6" y="282"/>
                  </a:lnTo>
                  <a:lnTo>
                    <a:pt x="10" y="284"/>
                  </a:lnTo>
                  <a:lnTo>
                    <a:pt x="10" y="284"/>
                  </a:lnTo>
                  <a:lnTo>
                    <a:pt x="12" y="276"/>
                  </a:lnTo>
                  <a:lnTo>
                    <a:pt x="16" y="270"/>
                  </a:lnTo>
                  <a:lnTo>
                    <a:pt x="22" y="264"/>
                  </a:lnTo>
                  <a:lnTo>
                    <a:pt x="28" y="262"/>
                  </a:lnTo>
                  <a:lnTo>
                    <a:pt x="28" y="262"/>
                  </a:lnTo>
                  <a:lnTo>
                    <a:pt x="32" y="266"/>
                  </a:lnTo>
                  <a:lnTo>
                    <a:pt x="32" y="266"/>
                  </a:lnTo>
                  <a:lnTo>
                    <a:pt x="26" y="270"/>
                  </a:lnTo>
                  <a:lnTo>
                    <a:pt x="20" y="274"/>
                  </a:lnTo>
                  <a:lnTo>
                    <a:pt x="18" y="280"/>
                  </a:lnTo>
                  <a:lnTo>
                    <a:pt x="16" y="288"/>
                  </a:lnTo>
                  <a:lnTo>
                    <a:pt x="16" y="288"/>
                  </a:lnTo>
                  <a:lnTo>
                    <a:pt x="20" y="294"/>
                  </a:lnTo>
                  <a:lnTo>
                    <a:pt x="22" y="300"/>
                  </a:lnTo>
                  <a:lnTo>
                    <a:pt x="26" y="304"/>
                  </a:lnTo>
                  <a:lnTo>
                    <a:pt x="34" y="308"/>
                  </a:lnTo>
                  <a:lnTo>
                    <a:pt x="34" y="308"/>
                  </a:lnTo>
                  <a:lnTo>
                    <a:pt x="32" y="322"/>
                  </a:lnTo>
                  <a:lnTo>
                    <a:pt x="30" y="336"/>
                  </a:lnTo>
                  <a:lnTo>
                    <a:pt x="30" y="336"/>
                  </a:lnTo>
                  <a:lnTo>
                    <a:pt x="36" y="336"/>
                  </a:lnTo>
                  <a:lnTo>
                    <a:pt x="42" y="332"/>
                  </a:lnTo>
                  <a:lnTo>
                    <a:pt x="52" y="324"/>
                  </a:lnTo>
                  <a:lnTo>
                    <a:pt x="52" y="324"/>
                  </a:lnTo>
                  <a:lnTo>
                    <a:pt x="56" y="336"/>
                  </a:lnTo>
                  <a:lnTo>
                    <a:pt x="56" y="352"/>
                  </a:lnTo>
                  <a:lnTo>
                    <a:pt x="56" y="390"/>
                  </a:lnTo>
                  <a:lnTo>
                    <a:pt x="56" y="426"/>
                  </a:lnTo>
                  <a:lnTo>
                    <a:pt x="56" y="440"/>
                  </a:lnTo>
                  <a:lnTo>
                    <a:pt x="60" y="450"/>
                  </a:lnTo>
                  <a:lnTo>
                    <a:pt x="60" y="450"/>
                  </a:lnTo>
                  <a:lnTo>
                    <a:pt x="62" y="458"/>
                  </a:lnTo>
                  <a:lnTo>
                    <a:pt x="62" y="474"/>
                  </a:lnTo>
                  <a:lnTo>
                    <a:pt x="64" y="516"/>
                  </a:lnTo>
                  <a:lnTo>
                    <a:pt x="66" y="560"/>
                  </a:lnTo>
                  <a:lnTo>
                    <a:pt x="68" y="576"/>
                  </a:lnTo>
                  <a:lnTo>
                    <a:pt x="70" y="588"/>
                  </a:lnTo>
                  <a:lnTo>
                    <a:pt x="70" y="588"/>
                  </a:lnTo>
                  <a:lnTo>
                    <a:pt x="78" y="600"/>
                  </a:lnTo>
                  <a:lnTo>
                    <a:pt x="78" y="600"/>
                  </a:lnTo>
                  <a:lnTo>
                    <a:pt x="66" y="618"/>
                  </a:lnTo>
                  <a:lnTo>
                    <a:pt x="60" y="628"/>
                  </a:lnTo>
                  <a:lnTo>
                    <a:pt x="54" y="636"/>
                  </a:lnTo>
                  <a:lnTo>
                    <a:pt x="52" y="644"/>
                  </a:lnTo>
                  <a:lnTo>
                    <a:pt x="54" y="648"/>
                  </a:lnTo>
                  <a:lnTo>
                    <a:pt x="56" y="650"/>
                  </a:lnTo>
                  <a:lnTo>
                    <a:pt x="60" y="652"/>
                  </a:lnTo>
                  <a:lnTo>
                    <a:pt x="64" y="652"/>
                  </a:lnTo>
                  <a:lnTo>
                    <a:pt x="82" y="650"/>
                  </a:lnTo>
                  <a:lnTo>
                    <a:pt x="82" y="650"/>
                  </a:lnTo>
                  <a:lnTo>
                    <a:pt x="88" y="648"/>
                  </a:lnTo>
                  <a:lnTo>
                    <a:pt x="94" y="646"/>
                  </a:lnTo>
                  <a:lnTo>
                    <a:pt x="100" y="636"/>
                  </a:lnTo>
                  <a:lnTo>
                    <a:pt x="108" y="624"/>
                  </a:lnTo>
                  <a:lnTo>
                    <a:pt x="112" y="620"/>
                  </a:lnTo>
                  <a:lnTo>
                    <a:pt x="118" y="614"/>
                  </a:lnTo>
                  <a:lnTo>
                    <a:pt x="118" y="614"/>
                  </a:lnTo>
                  <a:lnTo>
                    <a:pt x="116" y="604"/>
                  </a:lnTo>
                  <a:lnTo>
                    <a:pt x="116" y="604"/>
                  </a:lnTo>
                  <a:lnTo>
                    <a:pt x="126" y="600"/>
                  </a:lnTo>
                  <a:lnTo>
                    <a:pt x="126" y="600"/>
                  </a:lnTo>
                  <a:lnTo>
                    <a:pt x="122" y="530"/>
                  </a:lnTo>
                  <a:lnTo>
                    <a:pt x="120" y="494"/>
                  </a:lnTo>
                  <a:lnTo>
                    <a:pt x="116" y="460"/>
                  </a:lnTo>
                  <a:lnTo>
                    <a:pt x="116" y="460"/>
                  </a:lnTo>
                  <a:lnTo>
                    <a:pt x="116" y="446"/>
                  </a:lnTo>
                  <a:lnTo>
                    <a:pt x="116" y="430"/>
                  </a:lnTo>
                  <a:lnTo>
                    <a:pt x="120" y="402"/>
                  </a:lnTo>
                  <a:lnTo>
                    <a:pt x="120" y="402"/>
                  </a:lnTo>
                  <a:lnTo>
                    <a:pt x="124" y="434"/>
                  </a:lnTo>
                  <a:lnTo>
                    <a:pt x="126" y="450"/>
                  </a:lnTo>
                  <a:lnTo>
                    <a:pt x="130" y="462"/>
                  </a:lnTo>
                  <a:lnTo>
                    <a:pt x="130" y="462"/>
                  </a:lnTo>
                  <a:lnTo>
                    <a:pt x="128" y="474"/>
                  </a:lnTo>
                  <a:lnTo>
                    <a:pt x="128" y="498"/>
                  </a:lnTo>
                  <a:lnTo>
                    <a:pt x="130" y="542"/>
                  </a:lnTo>
                  <a:lnTo>
                    <a:pt x="130" y="542"/>
                  </a:lnTo>
                  <a:lnTo>
                    <a:pt x="146" y="552"/>
                  </a:lnTo>
                  <a:lnTo>
                    <a:pt x="146" y="552"/>
                  </a:lnTo>
                  <a:lnTo>
                    <a:pt x="146" y="568"/>
                  </a:lnTo>
                  <a:lnTo>
                    <a:pt x="146" y="588"/>
                  </a:lnTo>
                  <a:lnTo>
                    <a:pt x="148" y="596"/>
                  </a:lnTo>
                  <a:lnTo>
                    <a:pt x="152" y="602"/>
                  </a:lnTo>
                  <a:lnTo>
                    <a:pt x="158" y="606"/>
                  </a:lnTo>
                  <a:lnTo>
                    <a:pt x="170" y="606"/>
                  </a:lnTo>
                  <a:lnTo>
                    <a:pt x="170" y="606"/>
                  </a:lnTo>
                  <a:lnTo>
                    <a:pt x="174" y="604"/>
                  </a:lnTo>
                  <a:lnTo>
                    <a:pt x="178" y="602"/>
                  </a:lnTo>
                  <a:lnTo>
                    <a:pt x="180" y="596"/>
                  </a:lnTo>
                  <a:lnTo>
                    <a:pt x="182" y="588"/>
                  </a:lnTo>
                  <a:lnTo>
                    <a:pt x="182" y="578"/>
                  </a:lnTo>
                  <a:lnTo>
                    <a:pt x="176" y="560"/>
                  </a:lnTo>
                  <a:lnTo>
                    <a:pt x="170" y="544"/>
                  </a:lnTo>
                  <a:lnTo>
                    <a:pt x="170" y="544"/>
                  </a:lnTo>
                  <a:lnTo>
                    <a:pt x="176" y="538"/>
                  </a:lnTo>
                  <a:lnTo>
                    <a:pt x="178" y="528"/>
                  </a:lnTo>
                  <a:lnTo>
                    <a:pt x="180" y="506"/>
                  </a:lnTo>
                  <a:lnTo>
                    <a:pt x="180" y="482"/>
                  </a:lnTo>
                  <a:lnTo>
                    <a:pt x="180" y="470"/>
                  </a:lnTo>
                  <a:lnTo>
                    <a:pt x="182" y="460"/>
                  </a:lnTo>
                  <a:lnTo>
                    <a:pt x="182" y="460"/>
                  </a:lnTo>
                  <a:lnTo>
                    <a:pt x="182" y="452"/>
                  </a:lnTo>
                  <a:lnTo>
                    <a:pt x="182" y="444"/>
                  </a:lnTo>
                  <a:lnTo>
                    <a:pt x="180" y="424"/>
                  </a:lnTo>
                  <a:lnTo>
                    <a:pt x="178" y="402"/>
                  </a:lnTo>
                  <a:lnTo>
                    <a:pt x="176" y="384"/>
                  </a:lnTo>
                  <a:lnTo>
                    <a:pt x="176" y="384"/>
                  </a:lnTo>
                  <a:lnTo>
                    <a:pt x="178" y="358"/>
                  </a:lnTo>
                  <a:lnTo>
                    <a:pt x="178" y="344"/>
                  </a:lnTo>
                  <a:lnTo>
                    <a:pt x="178" y="330"/>
                  </a:lnTo>
                  <a:lnTo>
                    <a:pt x="178" y="330"/>
                  </a:lnTo>
                  <a:lnTo>
                    <a:pt x="190" y="334"/>
                  </a:lnTo>
                  <a:lnTo>
                    <a:pt x="190" y="334"/>
                  </a:lnTo>
                  <a:lnTo>
                    <a:pt x="192" y="332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0" y="328"/>
                  </a:lnTo>
                  <a:lnTo>
                    <a:pt x="190" y="328"/>
                  </a:lnTo>
                  <a:lnTo>
                    <a:pt x="196" y="310"/>
                  </a:lnTo>
                  <a:lnTo>
                    <a:pt x="196" y="310"/>
                  </a:lnTo>
                  <a:lnTo>
                    <a:pt x="224" y="312"/>
                  </a:lnTo>
                  <a:lnTo>
                    <a:pt x="224" y="312"/>
                  </a:lnTo>
                  <a:lnTo>
                    <a:pt x="224" y="314"/>
                  </a:lnTo>
                  <a:lnTo>
                    <a:pt x="224" y="314"/>
                  </a:lnTo>
                  <a:lnTo>
                    <a:pt x="224" y="314"/>
                  </a:lnTo>
                  <a:lnTo>
                    <a:pt x="224" y="314"/>
                  </a:lnTo>
                  <a:lnTo>
                    <a:pt x="226" y="288"/>
                  </a:lnTo>
                  <a:lnTo>
                    <a:pt x="228" y="256"/>
                  </a:lnTo>
                  <a:lnTo>
                    <a:pt x="228" y="240"/>
                  </a:lnTo>
                  <a:lnTo>
                    <a:pt x="226" y="224"/>
                  </a:lnTo>
                  <a:lnTo>
                    <a:pt x="224" y="212"/>
                  </a:lnTo>
                  <a:lnTo>
                    <a:pt x="218" y="202"/>
                  </a:lnTo>
                  <a:lnTo>
                    <a:pt x="218" y="202"/>
                  </a:lnTo>
                  <a:lnTo>
                    <a:pt x="218" y="196"/>
                  </a:lnTo>
                  <a:lnTo>
                    <a:pt x="216" y="186"/>
                  </a:lnTo>
                  <a:lnTo>
                    <a:pt x="208" y="160"/>
                  </a:lnTo>
                  <a:lnTo>
                    <a:pt x="196" y="132"/>
                  </a:lnTo>
                  <a:lnTo>
                    <a:pt x="190" y="112"/>
                  </a:lnTo>
                  <a:lnTo>
                    <a:pt x="190" y="112"/>
                  </a:lnTo>
                  <a:lnTo>
                    <a:pt x="188" y="106"/>
                  </a:lnTo>
                  <a:lnTo>
                    <a:pt x="182" y="100"/>
                  </a:lnTo>
                  <a:lnTo>
                    <a:pt x="176" y="98"/>
                  </a:lnTo>
                  <a:lnTo>
                    <a:pt x="168" y="96"/>
                  </a:lnTo>
                  <a:lnTo>
                    <a:pt x="152" y="92"/>
                  </a:lnTo>
                  <a:lnTo>
                    <a:pt x="146" y="88"/>
                  </a:lnTo>
                  <a:lnTo>
                    <a:pt x="138" y="86"/>
                  </a:lnTo>
                  <a:lnTo>
                    <a:pt x="138" y="86"/>
                  </a:lnTo>
                  <a:lnTo>
                    <a:pt x="136" y="84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6" y="114"/>
                  </a:lnTo>
                  <a:lnTo>
                    <a:pt x="136" y="156"/>
                  </a:lnTo>
                  <a:lnTo>
                    <a:pt x="138" y="202"/>
                  </a:lnTo>
                  <a:lnTo>
                    <a:pt x="140" y="242"/>
                  </a:lnTo>
                  <a:lnTo>
                    <a:pt x="140" y="242"/>
                  </a:lnTo>
                  <a:lnTo>
                    <a:pt x="116" y="246"/>
                  </a:lnTo>
                  <a:lnTo>
                    <a:pt x="116" y="246"/>
                  </a:lnTo>
                  <a:lnTo>
                    <a:pt x="120" y="234"/>
                  </a:lnTo>
                  <a:lnTo>
                    <a:pt x="122" y="218"/>
                  </a:lnTo>
                  <a:lnTo>
                    <a:pt x="118" y="178"/>
                  </a:lnTo>
                  <a:lnTo>
                    <a:pt x="116" y="138"/>
                  </a:lnTo>
                  <a:lnTo>
                    <a:pt x="116" y="122"/>
                  </a:lnTo>
                  <a:lnTo>
                    <a:pt x="118" y="112"/>
                  </a:lnTo>
                  <a:lnTo>
                    <a:pt x="118" y="112"/>
                  </a:lnTo>
                  <a:lnTo>
                    <a:pt x="114" y="102"/>
                  </a:lnTo>
                  <a:lnTo>
                    <a:pt x="114" y="102"/>
                  </a:lnTo>
                  <a:lnTo>
                    <a:pt x="124" y="92"/>
                  </a:lnTo>
                  <a:lnTo>
                    <a:pt x="128" y="86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2" y="78"/>
                  </a:lnTo>
                  <a:lnTo>
                    <a:pt x="132" y="78"/>
                  </a:lnTo>
                  <a:lnTo>
                    <a:pt x="138" y="62"/>
                  </a:lnTo>
                  <a:lnTo>
                    <a:pt x="142" y="42"/>
                  </a:lnTo>
                  <a:lnTo>
                    <a:pt x="144" y="32"/>
                  </a:lnTo>
                  <a:lnTo>
                    <a:pt x="142" y="24"/>
                  </a:lnTo>
                  <a:lnTo>
                    <a:pt x="136" y="16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6" y="8"/>
                  </a:lnTo>
                  <a:lnTo>
                    <a:pt x="122" y="4"/>
                  </a:lnTo>
                  <a:lnTo>
                    <a:pt x="116" y="2"/>
                  </a:lnTo>
                  <a:lnTo>
                    <a:pt x="110" y="0"/>
                  </a:lnTo>
                  <a:lnTo>
                    <a:pt x="104" y="0"/>
                  </a:lnTo>
                  <a:lnTo>
                    <a:pt x="98" y="0"/>
                  </a:lnTo>
                  <a:lnTo>
                    <a:pt x="92" y="2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0" y="8"/>
                  </a:lnTo>
                  <a:lnTo>
                    <a:pt x="74" y="12"/>
                  </a:lnTo>
                  <a:lnTo>
                    <a:pt x="70" y="18"/>
                  </a:lnTo>
                  <a:lnTo>
                    <a:pt x="68" y="26"/>
                  </a:lnTo>
                  <a:lnTo>
                    <a:pt x="70" y="42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72" y="64"/>
                  </a:lnTo>
                  <a:lnTo>
                    <a:pt x="74" y="72"/>
                  </a:lnTo>
                  <a:lnTo>
                    <a:pt x="80" y="86"/>
                  </a:lnTo>
                  <a:lnTo>
                    <a:pt x="80" y="86"/>
                  </a:lnTo>
                  <a:lnTo>
                    <a:pt x="76" y="90"/>
                  </a:lnTo>
                  <a:lnTo>
                    <a:pt x="76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  <p:sp>
          <p:nvSpPr>
            <p:cNvPr id="42" name="Freeform 63"/>
            <p:cNvSpPr>
              <a:spLocks noEditPoints="1"/>
            </p:cNvSpPr>
            <p:nvPr/>
          </p:nvSpPr>
          <p:spPr bwMode="auto">
            <a:xfrm>
              <a:off x="9129713" y="2459038"/>
              <a:ext cx="587375" cy="1260475"/>
            </a:xfrm>
            <a:custGeom>
              <a:avLst/>
              <a:gdLst>
                <a:gd name="T0" fmla="*/ 22 w 370"/>
                <a:gd name="T1" fmla="*/ 762 h 794"/>
                <a:gd name="T2" fmla="*/ 28 w 370"/>
                <a:gd name="T3" fmla="*/ 772 h 794"/>
                <a:gd name="T4" fmla="*/ 56 w 370"/>
                <a:gd name="T5" fmla="*/ 790 h 794"/>
                <a:gd name="T6" fmla="*/ 66 w 370"/>
                <a:gd name="T7" fmla="*/ 794 h 794"/>
                <a:gd name="T8" fmla="*/ 106 w 370"/>
                <a:gd name="T9" fmla="*/ 790 h 794"/>
                <a:gd name="T10" fmla="*/ 90 w 370"/>
                <a:gd name="T11" fmla="*/ 764 h 794"/>
                <a:gd name="T12" fmla="*/ 120 w 370"/>
                <a:gd name="T13" fmla="*/ 772 h 794"/>
                <a:gd name="T14" fmla="*/ 150 w 370"/>
                <a:gd name="T15" fmla="*/ 776 h 794"/>
                <a:gd name="T16" fmla="*/ 168 w 370"/>
                <a:gd name="T17" fmla="*/ 772 h 794"/>
                <a:gd name="T18" fmla="*/ 156 w 370"/>
                <a:gd name="T19" fmla="*/ 756 h 794"/>
                <a:gd name="T20" fmla="*/ 138 w 370"/>
                <a:gd name="T21" fmla="*/ 698 h 794"/>
                <a:gd name="T22" fmla="*/ 166 w 370"/>
                <a:gd name="T23" fmla="*/ 468 h 794"/>
                <a:gd name="T24" fmla="*/ 178 w 370"/>
                <a:gd name="T25" fmla="*/ 428 h 794"/>
                <a:gd name="T26" fmla="*/ 172 w 370"/>
                <a:gd name="T27" fmla="*/ 398 h 794"/>
                <a:gd name="T28" fmla="*/ 164 w 370"/>
                <a:gd name="T29" fmla="*/ 342 h 794"/>
                <a:gd name="T30" fmla="*/ 172 w 370"/>
                <a:gd name="T31" fmla="*/ 330 h 794"/>
                <a:gd name="T32" fmla="*/ 186 w 370"/>
                <a:gd name="T33" fmla="*/ 330 h 794"/>
                <a:gd name="T34" fmla="*/ 192 w 370"/>
                <a:gd name="T35" fmla="*/ 310 h 794"/>
                <a:gd name="T36" fmla="*/ 204 w 370"/>
                <a:gd name="T37" fmla="*/ 310 h 794"/>
                <a:gd name="T38" fmla="*/ 214 w 370"/>
                <a:gd name="T39" fmla="*/ 294 h 794"/>
                <a:gd name="T40" fmla="*/ 238 w 370"/>
                <a:gd name="T41" fmla="*/ 286 h 794"/>
                <a:gd name="T42" fmla="*/ 252 w 370"/>
                <a:gd name="T43" fmla="*/ 280 h 794"/>
                <a:gd name="T44" fmla="*/ 278 w 370"/>
                <a:gd name="T45" fmla="*/ 284 h 794"/>
                <a:gd name="T46" fmla="*/ 340 w 370"/>
                <a:gd name="T47" fmla="*/ 236 h 794"/>
                <a:gd name="T48" fmla="*/ 370 w 370"/>
                <a:gd name="T49" fmla="*/ 156 h 794"/>
                <a:gd name="T50" fmla="*/ 322 w 370"/>
                <a:gd name="T51" fmla="*/ 130 h 794"/>
                <a:gd name="T52" fmla="*/ 236 w 370"/>
                <a:gd name="T53" fmla="*/ 98 h 794"/>
                <a:gd name="T54" fmla="*/ 206 w 370"/>
                <a:gd name="T55" fmla="*/ 94 h 794"/>
                <a:gd name="T56" fmla="*/ 148 w 370"/>
                <a:gd name="T57" fmla="*/ 202 h 794"/>
                <a:gd name="T58" fmla="*/ 132 w 370"/>
                <a:gd name="T59" fmla="*/ 156 h 794"/>
                <a:gd name="T60" fmla="*/ 110 w 370"/>
                <a:gd name="T61" fmla="*/ 120 h 794"/>
                <a:gd name="T62" fmla="*/ 126 w 370"/>
                <a:gd name="T63" fmla="*/ 86 h 794"/>
                <a:gd name="T64" fmla="*/ 134 w 370"/>
                <a:gd name="T65" fmla="*/ 72 h 794"/>
                <a:gd name="T66" fmla="*/ 132 w 370"/>
                <a:gd name="T67" fmla="*/ 60 h 794"/>
                <a:gd name="T68" fmla="*/ 126 w 370"/>
                <a:gd name="T69" fmla="*/ 18 h 794"/>
                <a:gd name="T70" fmla="*/ 104 w 370"/>
                <a:gd name="T71" fmla="*/ 0 h 794"/>
                <a:gd name="T72" fmla="*/ 88 w 370"/>
                <a:gd name="T73" fmla="*/ 2 h 794"/>
                <a:gd name="T74" fmla="*/ 70 w 370"/>
                <a:gd name="T75" fmla="*/ 6 h 794"/>
                <a:gd name="T76" fmla="*/ 54 w 370"/>
                <a:gd name="T77" fmla="*/ 18 h 794"/>
                <a:gd name="T78" fmla="*/ 46 w 370"/>
                <a:gd name="T79" fmla="*/ 60 h 794"/>
                <a:gd name="T80" fmla="*/ 52 w 370"/>
                <a:gd name="T81" fmla="*/ 82 h 794"/>
                <a:gd name="T82" fmla="*/ 56 w 370"/>
                <a:gd name="T83" fmla="*/ 92 h 794"/>
                <a:gd name="T84" fmla="*/ 62 w 370"/>
                <a:gd name="T85" fmla="*/ 96 h 794"/>
                <a:gd name="T86" fmla="*/ 54 w 370"/>
                <a:gd name="T87" fmla="*/ 106 h 794"/>
                <a:gd name="T88" fmla="*/ 38 w 370"/>
                <a:gd name="T89" fmla="*/ 126 h 794"/>
                <a:gd name="T90" fmla="*/ 24 w 370"/>
                <a:gd name="T91" fmla="*/ 144 h 794"/>
                <a:gd name="T92" fmla="*/ 8 w 370"/>
                <a:gd name="T93" fmla="*/ 160 h 794"/>
                <a:gd name="T94" fmla="*/ 0 w 370"/>
                <a:gd name="T95" fmla="*/ 190 h 794"/>
                <a:gd name="T96" fmla="*/ 18 w 370"/>
                <a:gd name="T97" fmla="*/ 288 h 794"/>
                <a:gd name="T98" fmla="*/ 22 w 370"/>
                <a:gd name="T99" fmla="*/ 340 h 794"/>
                <a:gd name="T100" fmla="*/ 24 w 370"/>
                <a:gd name="T101" fmla="*/ 432 h 794"/>
                <a:gd name="T102" fmla="*/ 32 w 370"/>
                <a:gd name="T103" fmla="*/ 450 h 794"/>
                <a:gd name="T104" fmla="*/ 28 w 370"/>
                <a:gd name="T105" fmla="*/ 524 h 794"/>
                <a:gd name="T106" fmla="*/ 22 w 370"/>
                <a:gd name="T107" fmla="*/ 588 h 794"/>
                <a:gd name="T108" fmla="*/ 18 w 370"/>
                <a:gd name="T109" fmla="*/ 698 h 794"/>
                <a:gd name="T110" fmla="*/ 18 w 370"/>
                <a:gd name="T111" fmla="*/ 736 h 794"/>
                <a:gd name="T112" fmla="*/ 26 w 370"/>
                <a:gd name="T113" fmla="*/ 758 h 794"/>
                <a:gd name="T114" fmla="*/ 184 w 370"/>
                <a:gd name="T115" fmla="*/ 266 h 794"/>
                <a:gd name="T116" fmla="*/ 204 w 370"/>
                <a:gd name="T117" fmla="*/ 272 h 794"/>
                <a:gd name="T118" fmla="*/ 210 w 370"/>
                <a:gd name="T119" fmla="*/ 266 h 794"/>
                <a:gd name="T120" fmla="*/ 204 w 370"/>
                <a:gd name="T121" fmla="*/ 256 h 794"/>
                <a:gd name="T122" fmla="*/ 184 w 370"/>
                <a:gd name="T123" fmla="*/ 266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0" h="794">
                  <a:moveTo>
                    <a:pt x="26" y="758"/>
                  </a:moveTo>
                  <a:lnTo>
                    <a:pt x="26" y="758"/>
                  </a:lnTo>
                  <a:lnTo>
                    <a:pt x="22" y="762"/>
                  </a:lnTo>
                  <a:lnTo>
                    <a:pt x="22" y="766"/>
                  </a:lnTo>
                  <a:lnTo>
                    <a:pt x="24" y="768"/>
                  </a:lnTo>
                  <a:lnTo>
                    <a:pt x="28" y="772"/>
                  </a:lnTo>
                  <a:lnTo>
                    <a:pt x="42" y="778"/>
                  </a:lnTo>
                  <a:lnTo>
                    <a:pt x="48" y="782"/>
                  </a:lnTo>
                  <a:lnTo>
                    <a:pt x="56" y="790"/>
                  </a:lnTo>
                  <a:lnTo>
                    <a:pt x="56" y="790"/>
                  </a:lnTo>
                  <a:lnTo>
                    <a:pt x="60" y="792"/>
                  </a:lnTo>
                  <a:lnTo>
                    <a:pt x="66" y="794"/>
                  </a:lnTo>
                  <a:lnTo>
                    <a:pt x="78" y="794"/>
                  </a:lnTo>
                  <a:lnTo>
                    <a:pt x="92" y="792"/>
                  </a:lnTo>
                  <a:lnTo>
                    <a:pt x="106" y="790"/>
                  </a:lnTo>
                  <a:lnTo>
                    <a:pt x="106" y="790"/>
                  </a:lnTo>
                  <a:lnTo>
                    <a:pt x="100" y="774"/>
                  </a:lnTo>
                  <a:lnTo>
                    <a:pt x="90" y="764"/>
                  </a:lnTo>
                  <a:lnTo>
                    <a:pt x="90" y="764"/>
                  </a:lnTo>
                  <a:lnTo>
                    <a:pt x="104" y="766"/>
                  </a:lnTo>
                  <a:lnTo>
                    <a:pt x="120" y="772"/>
                  </a:lnTo>
                  <a:lnTo>
                    <a:pt x="120" y="772"/>
                  </a:lnTo>
                  <a:lnTo>
                    <a:pt x="134" y="776"/>
                  </a:lnTo>
                  <a:lnTo>
                    <a:pt x="150" y="776"/>
                  </a:lnTo>
                  <a:lnTo>
                    <a:pt x="164" y="774"/>
                  </a:lnTo>
                  <a:lnTo>
                    <a:pt x="166" y="774"/>
                  </a:lnTo>
                  <a:lnTo>
                    <a:pt x="168" y="772"/>
                  </a:lnTo>
                  <a:lnTo>
                    <a:pt x="168" y="772"/>
                  </a:lnTo>
                  <a:lnTo>
                    <a:pt x="164" y="764"/>
                  </a:lnTo>
                  <a:lnTo>
                    <a:pt x="156" y="756"/>
                  </a:lnTo>
                  <a:lnTo>
                    <a:pt x="134" y="740"/>
                  </a:lnTo>
                  <a:lnTo>
                    <a:pt x="134" y="740"/>
                  </a:lnTo>
                  <a:lnTo>
                    <a:pt x="138" y="698"/>
                  </a:lnTo>
                  <a:lnTo>
                    <a:pt x="150" y="610"/>
                  </a:lnTo>
                  <a:lnTo>
                    <a:pt x="162" y="510"/>
                  </a:lnTo>
                  <a:lnTo>
                    <a:pt x="166" y="468"/>
                  </a:lnTo>
                  <a:lnTo>
                    <a:pt x="166" y="436"/>
                  </a:lnTo>
                  <a:lnTo>
                    <a:pt x="166" y="436"/>
                  </a:lnTo>
                  <a:lnTo>
                    <a:pt x="178" y="428"/>
                  </a:lnTo>
                  <a:lnTo>
                    <a:pt x="178" y="428"/>
                  </a:lnTo>
                  <a:lnTo>
                    <a:pt x="176" y="414"/>
                  </a:lnTo>
                  <a:lnTo>
                    <a:pt x="172" y="398"/>
                  </a:lnTo>
                  <a:lnTo>
                    <a:pt x="166" y="364"/>
                  </a:lnTo>
                  <a:lnTo>
                    <a:pt x="164" y="350"/>
                  </a:lnTo>
                  <a:lnTo>
                    <a:pt x="164" y="342"/>
                  </a:lnTo>
                  <a:lnTo>
                    <a:pt x="166" y="338"/>
                  </a:lnTo>
                  <a:lnTo>
                    <a:pt x="168" y="334"/>
                  </a:lnTo>
                  <a:lnTo>
                    <a:pt x="172" y="330"/>
                  </a:lnTo>
                  <a:lnTo>
                    <a:pt x="178" y="330"/>
                  </a:lnTo>
                  <a:lnTo>
                    <a:pt x="186" y="330"/>
                  </a:lnTo>
                  <a:lnTo>
                    <a:pt x="186" y="330"/>
                  </a:lnTo>
                  <a:lnTo>
                    <a:pt x="188" y="320"/>
                  </a:lnTo>
                  <a:lnTo>
                    <a:pt x="190" y="312"/>
                  </a:lnTo>
                  <a:lnTo>
                    <a:pt x="192" y="310"/>
                  </a:lnTo>
                  <a:lnTo>
                    <a:pt x="194" y="310"/>
                  </a:lnTo>
                  <a:lnTo>
                    <a:pt x="204" y="310"/>
                  </a:lnTo>
                  <a:lnTo>
                    <a:pt x="204" y="310"/>
                  </a:lnTo>
                  <a:lnTo>
                    <a:pt x="206" y="302"/>
                  </a:lnTo>
                  <a:lnTo>
                    <a:pt x="208" y="298"/>
                  </a:lnTo>
                  <a:lnTo>
                    <a:pt x="214" y="294"/>
                  </a:lnTo>
                  <a:lnTo>
                    <a:pt x="218" y="292"/>
                  </a:lnTo>
                  <a:lnTo>
                    <a:pt x="232" y="288"/>
                  </a:lnTo>
                  <a:lnTo>
                    <a:pt x="238" y="286"/>
                  </a:lnTo>
                  <a:lnTo>
                    <a:pt x="246" y="282"/>
                  </a:lnTo>
                  <a:lnTo>
                    <a:pt x="246" y="282"/>
                  </a:lnTo>
                  <a:lnTo>
                    <a:pt x="252" y="280"/>
                  </a:lnTo>
                  <a:lnTo>
                    <a:pt x="260" y="280"/>
                  </a:lnTo>
                  <a:lnTo>
                    <a:pt x="268" y="282"/>
                  </a:lnTo>
                  <a:lnTo>
                    <a:pt x="278" y="284"/>
                  </a:lnTo>
                  <a:lnTo>
                    <a:pt x="312" y="300"/>
                  </a:lnTo>
                  <a:lnTo>
                    <a:pt x="312" y="300"/>
                  </a:lnTo>
                  <a:lnTo>
                    <a:pt x="340" y="236"/>
                  </a:lnTo>
                  <a:lnTo>
                    <a:pt x="370" y="158"/>
                  </a:lnTo>
                  <a:lnTo>
                    <a:pt x="370" y="158"/>
                  </a:lnTo>
                  <a:lnTo>
                    <a:pt x="370" y="156"/>
                  </a:lnTo>
                  <a:lnTo>
                    <a:pt x="366" y="152"/>
                  </a:lnTo>
                  <a:lnTo>
                    <a:pt x="348" y="142"/>
                  </a:lnTo>
                  <a:lnTo>
                    <a:pt x="322" y="130"/>
                  </a:lnTo>
                  <a:lnTo>
                    <a:pt x="292" y="118"/>
                  </a:lnTo>
                  <a:lnTo>
                    <a:pt x="262" y="106"/>
                  </a:lnTo>
                  <a:lnTo>
                    <a:pt x="236" y="98"/>
                  </a:lnTo>
                  <a:lnTo>
                    <a:pt x="216" y="92"/>
                  </a:lnTo>
                  <a:lnTo>
                    <a:pt x="208" y="92"/>
                  </a:lnTo>
                  <a:lnTo>
                    <a:pt x="206" y="94"/>
                  </a:lnTo>
                  <a:lnTo>
                    <a:pt x="206" y="94"/>
                  </a:lnTo>
                  <a:lnTo>
                    <a:pt x="174" y="152"/>
                  </a:lnTo>
                  <a:lnTo>
                    <a:pt x="148" y="202"/>
                  </a:lnTo>
                  <a:lnTo>
                    <a:pt x="148" y="202"/>
                  </a:lnTo>
                  <a:lnTo>
                    <a:pt x="140" y="178"/>
                  </a:lnTo>
                  <a:lnTo>
                    <a:pt x="132" y="156"/>
                  </a:lnTo>
                  <a:lnTo>
                    <a:pt x="132" y="156"/>
                  </a:lnTo>
                  <a:lnTo>
                    <a:pt x="110" y="120"/>
                  </a:lnTo>
                  <a:lnTo>
                    <a:pt x="110" y="120"/>
                  </a:lnTo>
                  <a:lnTo>
                    <a:pt x="118" y="104"/>
                  </a:lnTo>
                  <a:lnTo>
                    <a:pt x="122" y="94"/>
                  </a:lnTo>
                  <a:lnTo>
                    <a:pt x="126" y="86"/>
                  </a:lnTo>
                  <a:lnTo>
                    <a:pt x="126" y="86"/>
                  </a:lnTo>
                  <a:lnTo>
                    <a:pt x="132" y="80"/>
                  </a:lnTo>
                  <a:lnTo>
                    <a:pt x="134" y="72"/>
                  </a:lnTo>
                  <a:lnTo>
                    <a:pt x="136" y="66"/>
                  </a:lnTo>
                  <a:lnTo>
                    <a:pt x="132" y="60"/>
                  </a:lnTo>
                  <a:lnTo>
                    <a:pt x="132" y="60"/>
                  </a:lnTo>
                  <a:lnTo>
                    <a:pt x="132" y="44"/>
                  </a:lnTo>
                  <a:lnTo>
                    <a:pt x="130" y="30"/>
                  </a:lnTo>
                  <a:lnTo>
                    <a:pt x="126" y="18"/>
                  </a:lnTo>
                  <a:lnTo>
                    <a:pt x="120" y="10"/>
                  </a:lnTo>
                  <a:lnTo>
                    <a:pt x="112" y="4"/>
                  </a:lnTo>
                  <a:lnTo>
                    <a:pt x="104" y="0"/>
                  </a:lnTo>
                  <a:lnTo>
                    <a:pt x="96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2" y="4"/>
                  </a:lnTo>
                  <a:lnTo>
                    <a:pt x="76" y="4"/>
                  </a:lnTo>
                  <a:lnTo>
                    <a:pt x="70" y="6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54" y="18"/>
                  </a:lnTo>
                  <a:lnTo>
                    <a:pt x="48" y="28"/>
                  </a:lnTo>
                  <a:lnTo>
                    <a:pt x="46" y="42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52" y="74"/>
                  </a:lnTo>
                  <a:lnTo>
                    <a:pt x="52" y="8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6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2" y="96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54" y="106"/>
                  </a:lnTo>
                  <a:lnTo>
                    <a:pt x="46" y="114"/>
                  </a:lnTo>
                  <a:lnTo>
                    <a:pt x="42" y="120"/>
                  </a:lnTo>
                  <a:lnTo>
                    <a:pt x="38" y="126"/>
                  </a:lnTo>
                  <a:lnTo>
                    <a:pt x="38" y="126"/>
                  </a:lnTo>
                  <a:lnTo>
                    <a:pt x="32" y="136"/>
                  </a:lnTo>
                  <a:lnTo>
                    <a:pt x="24" y="144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8" y="160"/>
                  </a:lnTo>
                  <a:lnTo>
                    <a:pt x="4" y="170"/>
                  </a:lnTo>
                  <a:lnTo>
                    <a:pt x="2" y="178"/>
                  </a:lnTo>
                  <a:lnTo>
                    <a:pt x="0" y="190"/>
                  </a:lnTo>
                  <a:lnTo>
                    <a:pt x="2" y="212"/>
                  </a:lnTo>
                  <a:lnTo>
                    <a:pt x="6" y="236"/>
                  </a:lnTo>
                  <a:lnTo>
                    <a:pt x="18" y="288"/>
                  </a:lnTo>
                  <a:lnTo>
                    <a:pt x="22" y="316"/>
                  </a:lnTo>
                  <a:lnTo>
                    <a:pt x="22" y="340"/>
                  </a:lnTo>
                  <a:lnTo>
                    <a:pt x="22" y="340"/>
                  </a:lnTo>
                  <a:lnTo>
                    <a:pt x="16" y="428"/>
                  </a:lnTo>
                  <a:lnTo>
                    <a:pt x="16" y="428"/>
                  </a:lnTo>
                  <a:lnTo>
                    <a:pt x="24" y="432"/>
                  </a:lnTo>
                  <a:lnTo>
                    <a:pt x="32" y="436"/>
                  </a:lnTo>
                  <a:lnTo>
                    <a:pt x="32" y="436"/>
                  </a:lnTo>
                  <a:lnTo>
                    <a:pt x="32" y="450"/>
                  </a:lnTo>
                  <a:lnTo>
                    <a:pt x="32" y="464"/>
                  </a:lnTo>
                  <a:lnTo>
                    <a:pt x="30" y="494"/>
                  </a:lnTo>
                  <a:lnTo>
                    <a:pt x="28" y="524"/>
                  </a:lnTo>
                  <a:lnTo>
                    <a:pt x="24" y="552"/>
                  </a:lnTo>
                  <a:lnTo>
                    <a:pt x="24" y="552"/>
                  </a:lnTo>
                  <a:lnTo>
                    <a:pt x="22" y="588"/>
                  </a:lnTo>
                  <a:lnTo>
                    <a:pt x="20" y="614"/>
                  </a:lnTo>
                  <a:lnTo>
                    <a:pt x="18" y="646"/>
                  </a:lnTo>
                  <a:lnTo>
                    <a:pt x="18" y="698"/>
                  </a:lnTo>
                  <a:lnTo>
                    <a:pt x="18" y="698"/>
                  </a:lnTo>
                  <a:lnTo>
                    <a:pt x="18" y="724"/>
                  </a:lnTo>
                  <a:lnTo>
                    <a:pt x="18" y="736"/>
                  </a:lnTo>
                  <a:lnTo>
                    <a:pt x="20" y="750"/>
                  </a:lnTo>
                  <a:lnTo>
                    <a:pt x="20" y="750"/>
                  </a:lnTo>
                  <a:lnTo>
                    <a:pt x="26" y="758"/>
                  </a:lnTo>
                  <a:lnTo>
                    <a:pt x="26" y="758"/>
                  </a:lnTo>
                  <a:close/>
                  <a:moveTo>
                    <a:pt x="184" y="266"/>
                  </a:moveTo>
                  <a:lnTo>
                    <a:pt x="184" y="266"/>
                  </a:lnTo>
                  <a:lnTo>
                    <a:pt x="196" y="268"/>
                  </a:lnTo>
                  <a:lnTo>
                    <a:pt x="200" y="268"/>
                  </a:lnTo>
                  <a:lnTo>
                    <a:pt x="204" y="272"/>
                  </a:lnTo>
                  <a:lnTo>
                    <a:pt x="204" y="272"/>
                  </a:lnTo>
                  <a:lnTo>
                    <a:pt x="206" y="270"/>
                  </a:lnTo>
                  <a:lnTo>
                    <a:pt x="210" y="266"/>
                  </a:lnTo>
                  <a:lnTo>
                    <a:pt x="214" y="260"/>
                  </a:lnTo>
                  <a:lnTo>
                    <a:pt x="214" y="260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84" y="266"/>
                  </a:lnTo>
                  <a:lnTo>
                    <a:pt x="184" y="2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  <p:sp>
          <p:nvSpPr>
            <p:cNvPr id="43" name="Freeform 65"/>
            <p:cNvSpPr>
              <a:spLocks noEditPoints="1"/>
            </p:cNvSpPr>
            <p:nvPr/>
          </p:nvSpPr>
          <p:spPr bwMode="auto">
            <a:xfrm>
              <a:off x="10548938" y="3576638"/>
              <a:ext cx="247650" cy="777875"/>
            </a:xfrm>
            <a:custGeom>
              <a:avLst/>
              <a:gdLst>
                <a:gd name="T0" fmla="*/ 14 w 156"/>
                <a:gd name="T1" fmla="*/ 102 h 490"/>
                <a:gd name="T2" fmla="*/ 4 w 156"/>
                <a:gd name="T3" fmla="*/ 158 h 490"/>
                <a:gd name="T4" fmla="*/ 0 w 156"/>
                <a:gd name="T5" fmla="*/ 176 h 490"/>
                <a:gd name="T6" fmla="*/ 38 w 156"/>
                <a:gd name="T7" fmla="*/ 196 h 490"/>
                <a:gd name="T8" fmla="*/ 30 w 156"/>
                <a:gd name="T9" fmla="*/ 268 h 490"/>
                <a:gd name="T10" fmla="*/ 32 w 156"/>
                <a:gd name="T11" fmla="*/ 370 h 490"/>
                <a:gd name="T12" fmla="*/ 30 w 156"/>
                <a:gd name="T13" fmla="*/ 438 h 490"/>
                <a:gd name="T14" fmla="*/ 20 w 156"/>
                <a:gd name="T15" fmla="*/ 484 h 490"/>
                <a:gd name="T16" fmla="*/ 36 w 156"/>
                <a:gd name="T17" fmla="*/ 486 h 490"/>
                <a:gd name="T18" fmla="*/ 50 w 156"/>
                <a:gd name="T19" fmla="*/ 410 h 490"/>
                <a:gd name="T20" fmla="*/ 78 w 156"/>
                <a:gd name="T21" fmla="*/ 376 h 490"/>
                <a:gd name="T22" fmla="*/ 104 w 156"/>
                <a:gd name="T23" fmla="*/ 412 h 490"/>
                <a:gd name="T24" fmla="*/ 106 w 156"/>
                <a:gd name="T25" fmla="*/ 454 h 490"/>
                <a:gd name="T26" fmla="*/ 114 w 156"/>
                <a:gd name="T27" fmla="*/ 476 h 490"/>
                <a:gd name="T28" fmla="*/ 120 w 156"/>
                <a:gd name="T29" fmla="*/ 468 h 490"/>
                <a:gd name="T30" fmla="*/ 138 w 156"/>
                <a:gd name="T31" fmla="*/ 486 h 490"/>
                <a:gd name="T32" fmla="*/ 146 w 156"/>
                <a:gd name="T33" fmla="*/ 474 h 490"/>
                <a:gd name="T34" fmla="*/ 124 w 156"/>
                <a:gd name="T35" fmla="*/ 400 h 490"/>
                <a:gd name="T36" fmla="*/ 122 w 156"/>
                <a:gd name="T37" fmla="*/ 234 h 490"/>
                <a:gd name="T38" fmla="*/ 122 w 156"/>
                <a:gd name="T39" fmla="*/ 212 h 490"/>
                <a:gd name="T40" fmla="*/ 128 w 156"/>
                <a:gd name="T41" fmla="*/ 204 h 490"/>
                <a:gd name="T42" fmla="*/ 140 w 156"/>
                <a:gd name="T43" fmla="*/ 192 h 490"/>
                <a:gd name="T44" fmla="*/ 156 w 156"/>
                <a:gd name="T45" fmla="*/ 148 h 490"/>
                <a:gd name="T46" fmla="*/ 130 w 156"/>
                <a:gd name="T47" fmla="*/ 92 h 490"/>
                <a:gd name="T48" fmla="*/ 102 w 156"/>
                <a:gd name="T49" fmla="*/ 70 h 490"/>
                <a:gd name="T50" fmla="*/ 106 w 156"/>
                <a:gd name="T51" fmla="*/ 50 h 490"/>
                <a:gd name="T52" fmla="*/ 110 w 156"/>
                <a:gd name="T53" fmla="*/ 34 h 490"/>
                <a:gd name="T54" fmla="*/ 104 w 156"/>
                <a:gd name="T55" fmla="*/ 12 h 490"/>
                <a:gd name="T56" fmla="*/ 98 w 156"/>
                <a:gd name="T57" fmla="*/ 4 h 490"/>
                <a:gd name="T58" fmla="*/ 60 w 156"/>
                <a:gd name="T59" fmla="*/ 8 h 490"/>
                <a:gd name="T60" fmla="*/ 48 w 156"/>
                <a:gd name="T61" fmla="*/ 28 h 490"/>
                <a:gd name="T62" fmla="*/ 46 w 156"/>
                <a:gd name="T63" fmla="*/ 52 h 490"/>
                <a:gd name="T64" fmla="*/ 44 w 156"/>
                <a:gd name="T65" fmla="*/ 76 h 490"/>
                <a:gd name="T66" fmla="*/ 38 w 156"/>
                <a:gd name="T67" fmla="*/ 168 h 490"/>
                <a:gd name="T68" fmla="*/ 32 w 156"/>
                <a:gd name="T69" fmla="*/ 156 h 490"/>
                <a:gd name="T70" fmla="*/ 32 w 156"/>
                <a:gd name="T71" fmla="*/ 150 h 490"/>
                <a:gd name="T72" fmla="*/ 64 w 156"/>
                <a:gd name="T73" fmla="*/ 56 h 490"/>
                <a:gd name="T74" fmla="*/ 58 w 156"/>
                <a:gd name="T75" fmla="*/ 54 h 490"/>
                <a:gd name="T76" fmla="*/ 64 w 156"/>
                <a:gd name="T77" fmla="*/ 56 h 490"/>
                <a:gd name="T78" fmla="*/ 50 w 156"/>
                <a:gd name="T79" fmla="*/ 128 h 490"/>
                <a:gd name="T80" fmla="*/ 58 w 156"/>
                <a:gd name="T81" fmla="*/ 124 h 490"/>
                <a:gd name="T82" fmla="*/ 48 w 156"/>
                <a:gd name="T83" fmla="*/ 136 h 490"/>
                <a:gd name="T84" fmla="*/ 66 w 156"/>
                <a:gd name="T85" fmla="*/ 106 h 490"/>
                <a:gd name="T86" fmla="*/ 92 w 156"/>
                <a:gd name="T87" fmla="*/ 118 h 490"/>
                <a:gd name="T88" fmla="*/ 92 w 156"/>
                <a:gd name="T89" fmla="*/ 74 h 490"/>
                <a:gd name="T90" fmla="*/ 88 w 156"/>
                <a:gd name="T91" fmla="*/ 116 h 490"/>
                <a:gd name="T92" fmla="*/ 62 w 156"/>
                <a:gd name="T93" fmla="*/ 74 h 490"/>
                <a:gd name="T94" fmla="*/ 90 w 156"/>
                <a:gd name="T95" fmla="*/ 138 h 490"/>
                <a:gd name="T96" fmla="*/ 112 w 156"/>
                <a:gd name="T97" fmla="*/ 200 h 490"/>
                <a:gd name="T98" fmla="*/ 72 w 156"/>
                <a:gd name="T99" fmla="*/ 176 h 490"/>
                <a:gd name="T100" fmla="*/ 92 w 156"/>
                <a:gd name="T101" fmla="*/ 172 h 490"/>
                <a:gd name="T102" fmla="*/ 92 w 156"/>
                <a:gd name="T103" fmla="*/ 164 h 490"/>
                <a:gd name="T104" fmla="*/ 90 w 156"/>
                <a:gd name="T105" fmla="*/ 158 h 490"/>
                <a:gd name="T106" fmla="*/ 92 w 156"/>
                <a:gd name="T107" fmla="*/ 156 h 490"/>
                <a:gd name="T108" fmla="*/ 90 w 156"/>
                <a:gd name="T109" fmla="*/ 138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6" h="490">
                  <a:moveTo>
                    <a:pt x="44" y="86"/>
                  </a:moveTo>
                  <a:lnTo>
                    <a:pt x="44" y="86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14" y="102"/>
                  </a:lnTo>
                  <a:lnTo>
                    <a:pt x="12" y="108"/>
                  </a:lnTo>
                  <a:lnTo>
                    <a:pt x="10" y="116"/>
                  </a:lnTo>
                  <a:lnTo>
                    <a:pt x="8" y="124"/>
                  </a:lnTo>
                  <a:lnTo>
                    <a:pt x="6" y="142"/>
                  </a:lnTo>
                  <a:lnTo>
                    <a:pt x="4" y="158"/>
                  </a:lnTo>
                  <a:lnTo>
                    <a:pt x="4" y="158"/>
                  </a:lnTo>
                  <a:lnTo>
                    <a:pt x="2" y="162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0" y="176"/>
                  </a:lnTo>
                  <a:lnTo>
                    <a:pt x="0" y="180"/>
                  </a:lnTo>
                  <a:lnTo>
                    <a:pt x="2" y="184"/>
                  </a:lnTo>
                  <a:lnTo>
                    <a:pt x="12" y="188"/>
                  </a:lnTo>
                  <a:lnTo>
                    <a:pt x="38" y="196"/>
                  </a:lnTo>
                  <a:lnTo>
                    <a:pt x="38" y="196"/>
                  </a:lnTo>
                  <a:lnTo>
                    <a:pt x="30" y="232"/>
                  </a:lnTo>
                  <a:lnTo>
                    <a:pt x="30" y="232"/>
                  </a:lnTo>
                  <a:lnTo>
                    <a:pt x="36" y="234"/>
                  </a:lnTo>
                  <a:lnTo>
                    <a:pt x="36" y="234"/>
                  </a:lnTo>
                  <a:lnTo>
                    <a:pt x="30" y="268"/>
                  </a:lnTo>
                  <a:lnTo>
                    <a:pt x="28" y="300"/>
                  </a:lnTo>
                  <a:lnTo>
                    <a:pt x="24" y="334"/>
                  </a:lnTo>
                  <a:lnTo>
                    <a:pt x="20" y="368"/>
                  </a:lnTo>
                  <a:lnTo>
                    <a:pt x="20" y="368"/>
                  </a:lnTo>
                  <a:lnTo>
                    <a:pt x="32" y="370"/>
                  </a:lnTo>
                  <a:lnTo>
                    <a:pt x="32" y="370"/>
                  </a:lnTo>
                  <a:lnTo>
                    <a:pt x="30" y="396"/>
                  </a:lnTo>
                  <a:lnTo>
                    <a:pt x="32" y="416"/>
                  </a:lnTo>
                  <a:lnTo>
                    <a:pt x="32" y="426"/>
                  </a:lnTo>
                  <a:lnTo>
                    <a:pt x="30" y="438"/>
                  </a:lnTo>
                  <a:lnTo>
                    <a:pt x="26" y="450"/>
                  </a:lnTo>
                  <a:lnTo>
                    <a:pt x="22" y="464"/>
                  </a:lnTo>
                  <a:lnTo>
                    <a:pt x="22" y="464"/>
                  </a:lnTo>
                  <a:lnTo>
                    <a:pt x="20" y="474"/>
                  </a:lnTo>
                  <a:lnTo>
                    <a:pt x="20" y="484"/>
                  </a:lnTo>
                  <a:lnTo>
                    <a:pt x="24" y="488"/>
                  </a:lnTo>
                  <a:lnTo>
                    <a:pt x="26" y="490"/>
                  </a:lnTo>
                  <a:lnTo>
                    <a:pt x="30" y="490"/>
                  </a:lnTo>
                  <a:lnTo>
                    <a:pt x="36" y="486"/>
                  </a:lnTo>
                  <a:lnTo>
                    <a:pt x="36" y="486"/>
                  </a:lnTo>
                  <a:lnTo>
                    <a:pt x="40" y="480"/>
                  </a:lnTo>
                  <a:lnTo>
                    <a:pt x="42" y="470"/>
                  </a:lnTo>
                  <a:lnTo>
                    <a:pt x="46" y="450"/>
                  </a:lnTo>
                  <a:lnTo>
                    <a:pt x="48" y="428"/>
                  </a:lnTo>
                  <a:lnTo>
                    <a:pt x="50" y="410"/>
                  </a:lnTo>
                  <a:lnTo>
                    <a:pt x="50" y="410"/>
                  </a:lnTo>
                  <a:lnTo>
                    <a:pt x="54" y="392"/>
                  </a:lnTo>
                  <a:lnTo>
                    <a:pt x="58" y="374"/>
                  </a:lnTo>
                  <a:lnTo>
                    <a:pt x="58" y="374"/>
                  </a:lnTo>
                  <a:lnTo>
                    <a:pt x="78" y="376"/>
                  </a:lnTo>
                  <a:lnTo>
                    <a:pt x="98" y="376"/>
                  </a:lnTo>
                  <a:lnTo>
                    <a:pt x="98" y="376"/>
                  </a:lnTo>
                  <a:lnTo>
                    <a:pt x="98" y="386"/>
                  </a:lnTo>
                  <a:lnTo>
                    <a:pt x="100" y="394"/>
                  </a:lnTo>
                  <a:lnTo>
                    <a:pt x="104" y="412"/>
                  </a:lnTo>
                  <a:lnTo>
                    <a:pt x="108" y="428"/>
                  </a:lnTo>
                  <a:lnTo>
                    <a:pt x="108" y="436"/>
                  </a:lnTo>
                  <a:lnTo>
                    <a:pt x="106" y="444"/>
                  </a:lnTo>
                  <a:lnTo>
                    <a:pt x="106" y="444"/>
                  </a:lnTo>
                  <a:lnTo>
                    <a:pt x="106" y="454"/>
                  </a:lnTo>
                  <a:lnTo>
                    <a:pt x="106" y="460"/>
                  </a:lnTo>
                  <a:lnTo>
                    <a:pt x="110" y="466"/>
                  </a:lnTo>
                  <a:lnTo>
                    <a:pt x="112" y="476"/>
                  </a:lnTo>
                  <a:lnTo>
                    <a:pt x="112" y="476"/>
                  </a:lnTo>
                  <a:lnTo>
                    <a:pt x="114" y="476"/>
                  </a:lnTo>
                  <a:lnTo>
                    <a:pt x="118" y="476"/>
                  </a:lnTo>
                  <a:lnTo>
                    <a:pt x="118" y="476"/>
                  </a:lnTo>
                  <a:lnTo>
                    <a:pt x="118" y="466"/>
                  </a:lnTo>
                  <a:lnTo>
                    <a:pt x="118" y="466"/>
                  </a:lnTo>
                  <a:lnTo>
                    <a:pt x="120" y="468"/>
                  </a:lnTo>
                  <a:lnTo>
                    <a:pt x="122" y="472"/>
                  </a:lnTo>
                  <a:lnTo>
                    <a:pt x="124" y="480"/>
                  </a:lnTo>
                  <a:lnTo>
                    <a:pt x="126" y="482"/>
                  </a:lnTo>
                  <a:lnTo>
                    <a:pt x="130" y="486"/>
                  </a:lnTo>
                  <a:lnTo>
                    <a:pt x="138" y="486"/>
                  </a:lnTo>
                  <a:lnTo>
                    <a:pt x="146" y="488"/>
                  </a:lnTo>
                  <a:lnTo>
                    <a:pt x="146" y="488"/>
                  </a:lnTo>
                  <a:lnTo>
                    <a:pt x="152" y="486"/>
                  </a:lnTo>
                  <a:lnTo>
                    <a:pt x="152" y="484"/>
                  </a:lnTo>
                  <a:lnTo>
                    <a:pt x="146" y="474"/>
                  </a:lnTo>
                  <a:lnTo>
                    <a:pt x="134" y="454"/>
                  </a:lnTo>
                  <a:lnTo>
                    <a:pt x="130" y="442"/>
                  </a:lnTo>
                  <a:lnTo>
                    <a:pt x="126" y="428"/>
                  </a:lnTo>
                  <a:lnTo>
                    <a:pt x="126" y="428"/>
                  </a:lnTo>
                  <a:lnTo>
                    <a:pt x="124" y="400"/>
                  </a:lnTo>
                  <a:lnTo>
                    <a:pt x="124" y="374"/>
                  </a:lnTo>
                  <a:lnTo>
                    <a:pt x="124" y="374"/>
                  </a:lnTo>
                  <a:lnTo>
                    <a:pt x="132" y="372"/>
                  </a:lnTo>
                  <a:lnTo>
                    <a:pt x="132" y="372"/>
                  </a:lnTo>
                  <a:lnTo>
                    <a:pt x="122" y="234"/>
                  </a:lnTo>
                  <a:lnTo>
                    <a:pt x="122" y="234"/>
                  </a:lnTo>
                  <a:lnTo>
                    <a:pt x="126" y="234"/>
                  </a:lnTo>
                  <a:lnTo>
                    <a:pt x="126" y="234"/>
                  </a:lnTo>
                  <a:lnTo>
                    <a:pt x="122" y="212"/>
                  </a:lnTo>
                  <a:lnTo>
                    <a:pt x="122" y="212"/>
                  </a:lnTo>
                  <a:lnTo>
                    <a:pt x="126" y="212"/>
                  </a:lnTo>
                  <a:lnTo>
                    <a:pt x="128" y="210"/>
                  </a:lnTo>
                  <a:lnTo>
                    <a:pt x="130" y="204"/>
                  </a:lnTo>
                  <a:lnTo>
                    <a:pt x="130" y="204"/>
                  </a:lnTo>
                  <a:lnTo>
                    <a:pt x="128" y="204"/>
                  </a:lnTo>
                  <a:lnTo>
                    <a:pt x="128" y="204"/>
                  </a:lnTo>
                  <a:lnTo>
                    <a:pt x="132" y="198"/>
                  </a:lnTo>
                  <a:lnTo>
                    <a:pt x="136" y="192"/>
                  </a:lnTo>
                  <a:lnTo>
                    <a:pt x="136" y="192"/>
                  </a:lnTo>
                  <a:lnTo>
                    <a:pt x="140" y="192"/>
                  </a:lnTo>
                  <a:lnTo>
                    <a:pt x="140" y="192"/>
                  </a:lnTo>
                  <a:lnTo>
                    <a:pt x="150" y="174"/>
                  </a:lnTo>
                  <a:lnTo>
                    <a:pt x="154" y="162"/>
                  </a:lnTo>
                  <a:lnTo>
                    <a:pt x="156" y="154"/>
                  </a:lnTo>
                  <a:lnTo>
                    <a:pt x="156" y="148"/>
                  </a:lnTo>
                  <a:lnTo>
                    <a:pt x="146" y="132"/>
                  </a:lnTo>
                  <a:lnTo>
                    <a:pt x="140" y="120"/>
                  </a:lnTo>
                  <a:lnTo>
                    <a:pt x="134" y="102"/>
                  </a:lnTo>
                  <a:lnTo>
                    <a:pt x="134" y="102"/>
                  </a:lnTo>
                  <a:lnTo>
                    <a:pt x="130" y="92"/>
                  </a:lnTo>
                  <a:lnTo>
                    <a:pt x="128" y="86"/>
                  </a:lnTo>
                  <a:lnTo>
                    <a:pt x="106" y="78"/>
                  </a:lnTo>
                  <a:lnTo>
                    <a:pt x="106" y="78"/>
                  </a:lnTo>
                  <a:lnTo>
                    <a:pt x="106" y="74"/>
                  </a:lnTo>
                  <a:lnTo>
                    <a:pt x="102" y="70"/>
                  </a:lnTo>
                  <a:lnTo>
                    <a:pt x="102" y="70"/>
                  </a:lnTo>
                  <a:lnTo>
                    <a:pt x="104" y="64"/>
                  </a:lnTo>
                  <a:lnTo>
                    <a:pt x="100" y="60"/>
                  </a:lnTo>
                  <a:lnTo>
                    <a:pt x="100" y="60"/>
                  </a:lnTo>
                  <a:lnTo>
                    <a:pt x="106" y="50"/>
                  </a:lnTo>
                  <a:lnTo>
                    <a:pt x="108" y="46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10" y="38"/>
                  </a:lnTo>
                  <a:lnTo>
                    <a:pt x="110" y="34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0" y="24"/>
                  </a:lnTo>
                  <a:lnTo>
                    <a:pt x="110" y="20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4" y="6"/>
                  </a:lnTo>
                  <a:lnTo>
                    <a:pt x="102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72" y="2"/>
                  </a:lnTo>
                  <a:lnTo>
                    <a:pt x="60" y="8"/>
                  </a:lnTo>
                  <a:lnTo>
                    <a:pt x="56" y="14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2" y="22"/>
                  </a:lnTo>
                  <a:lnTo>
                    <a:pt x="48" y="28"/>
                  </a:lnTo>
                  <a:lnTo>
                    <a:pt x="46" y="34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6" y="6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2" y="78"/>
                  </a:lnTo>
                  <a:lnTo>
                    <a:pt x="42" y="80"/>
                  </a:lnTo>
                  <a:lnTo>
                    <a:pt x="44" y="86"/>
                  </a:lnTo>
                  <a:lnTo>
                    <a:pt x="44" y="86"/>
                  </a:lnTo>
                  <a:close/>
                  <a:moveTo>
                    <a:pt x="38" y="168"/>
                  </a:moveTo>
                  <a:lnTo>
                    <a:pt x="38" y="168"/>
                  </a:lnTo>
                  <a:lnTo>
                    <a:pt x="30" y="166"/>
                  </a:lnTo>
                  <a:lnTo>
                    <a:pt x="30" y="166"/>
                  </a:lnTo>
                  <a:lnTo>
                    <a:pt x="32" y="160"/>
                  </a:lnTo>
                  <a:lnTo>
                    <a:pt x="32" y="156"/>
                  </a:lnTo>
                  <a:lnTo>
                    <a:pt x="32" y="156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4" y="152"/>
                  </a:lnTo>
                  <a:lnTo>
                    <a:pt x="36" y="156"/>
                  </a:lnTo>
                  <a:lnTo>
                    <a:pt x="38" y="168"/>
                  </a:lnTo>
                  <a:lnTo>
                    <a:pt x="38" y="168"/>
                  </a:lnTo>
                  <a:close/>
                  <a:moveTo>
                    <a:pt x="64" y="56"/>
                  </a:moveTo>
                  <a:lnTo>
                    <a:pt x="64" y="56"/>
                  </a:lnTo>
                  <a:lnTo>
                    <a:pt x="64" y="58"/>
                  </a:lnTo>
                  <a:lnTo>
                    <a:pt x="62" y="58"/>
                  </a:lnTo>
                  <a:lnTo>
                    <a:pt x="60" y="58"/>
                  </a:lnTo>
                  <a:lnTo>
                    <a:pt x="58" y="54"/>
                  </a:lnTo>
                  <a:lnTo>
                    <a:pt x="58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4" y="54"/>
                  </a:lnTo>
                  <a:lnTo>
                    <a:pt x="64" y="56"/>
                  </a:lnTo>
                  <a:lnTo>
                    <a:pt x="64" y="56"/>
                  </a:lnTo>
                  <a:close/>
                  <a:moveTo>
                    <a:pt x="48" y="136"/>
                  </a:moveTo>
                  <a:lnTo>
                    <a:pt x="48" y="136"/>
                  </a:lnTo>
                  <a:lnTo>
                    <a:pt x="48" y="132"/>
                  </a:lnTo>
                  <a:lnTo>
                    <a:pt x="50" y="128"/>
                  </a:lnTo>
                  <a:lnTo>
                    <a:pt x="50" y="128"/>
                  </a:lnTo>
                  <a:lnTo>
                    <a:pt x="54" y="128"/>
                  </a:lnTo>
                  <a:lnTo>
                    <a:pt x="56" y="124"/>
                  </a:lnTo>
                  <a:lnTo>
                    <a:pt x="56" y="124"/>
                  </a:lnTo>
                  <a:lnTo>
                    <a:pt x="58" y="124"/>
                  </a:lnTo>
                  <a:lnTo>
                    <a:pt x="62" y="126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48" y="136"/>
                  </a:lnTo>
                  <a:lnTo>
                    <a:pt x="48" y="136"/>
                  </a:lnTo>
                  <a:close/>
                  <a:moveTo>
                    <a:pt x="60" y="82"/>
                  </a:moveTo>
                  <a:lnTo>
                    <a:pt x="60" y="82"/>
                  </a:lnTo>
                  <a:lnTo>
                    <a:pt x="60" y="92"/>
                  </a:lnTo>
                  <a:lnTo>
                    <a:pt x="62" y="100"/>
                  </a:lnTo>
                  <a:lnTo>
                    <a:pt x="66" y="106"/>
                  </a:lnTo>
                  <a:lnTo>
                    <a:pt x="70" y="110"/>
                  </a:lnTo>
                  <a:lnTo>
                    <a:pt x="78" y="120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92" y="118"/>
                  </a:lnTo>
                  <a:lnTo>
                    <a:pt x="96" y="102"/>
                  </a:lnTo>
                  <a:lnTo>
                    <a:pt x="98" y="94"/>
                  </a:lnTo>
                  <a:lnTo>
                    <a:pt x="98" y="86"/>
                  </a:lnTo>
                  <a:lnTo>
                    <a:pt x="96" y="80"/>
                  </a:lnTo>
                  <a:lnTo>
                    <a:pt x="92" y="74"/>
                  </a:lnTo>
                  <a:lnTo>
                    <a:pt x="92" y="74"/>
                  </a:lnTo>
                  <a:lnTo>
                    <a:pt x="90" y="96"/>
                  </a:lnTo>
                  <a:lnTo>
                    <a:pt x="90" y="10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0" y="106"/>
                  </a:lnTo>
                  <a:lnTo>
                    <a:pt x="72" y="98"/>
                  </a:lnTo>
                  <a:lnTo>
                    <a:pt x="66" y="90"/>
                  </a:lnTo>
                  <a:lnTo>
                    <a:pt x="64" y="82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0" y="82"/>
                  </a:lnTo>
                  <a:lnTo>
                    <a:pt x="60" y="82"/>
                  </a:lnTo>
                  <a:close/>
                  <a:moveTo>
                    <a:pt x="90" y="138"/>
                  </a:moveTo>
                  <a:lnTo>
                    <a:pt x="90" y="138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24" y="170"/>
                  </a:lnTo>
                  <a:lnTo>
                    <a:pt x="118" y="184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82" y="176"/>
                  </a:lnTo>
                  <a:lnTo>
                    <a:pt x="86" y="176"/>
                  </a:lnTo>
                  <a:lnTo>
                    <a:pt x="88" y="172"/>
                  </a:lnTo>
                  <a:lnTo>
                    <a:pt x="88" y="172"/>
                  </a:lnTo>
                  <a:lnTo>
                    <a:pt x="92" y="172"/>
                  </a:lnTo>
                  <a:lnTo>
                    <a:pt x="92" y="170"/>
                  </a:lnTo>
                  <a:lnTo>
                    <a:pt x="92" y="170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92" y="164"/>
                  </a:lnTo>
                  <a:lnTo>
                    <a:pt x="82" y="160"/>
                  </a:lnTo>
                  <a:lnTo>
                    <a:pt x="82" y="160"/>
                  </a:lnTo>
                  <a:lnTo>
                    <a:pt x="86" y="158"/>
                  </a:lnTo>
                  <a:lnTo>
                    <a:pt x="90" y="158"/>
                  </a:lnTo>
                  <a:lnTo>
                    <a:pt x="90" y="158"/>
                  </a:lnTo>
                  <a:lnTo>
                    <a:pt x="92" y="160"/>
                  </a:lnTo>
                  <a:lnTo>
                    <a:pt x="94" y="160"/>
                  </a:lnTo>
                  <a:lnTo>
                    <a:pt x="94" y="160"/>
                  </a:lnTo>
                  <a:lnTo>
                    <a:pt x="94" y="160"/>
                  </a:lnTo>
                  <a:lnTo>
                    <a:pt x="92" y="156"/>
                  </a:lnTo>
                  <a:lnTo>
                    <a:pt x="90" y="154"/>
                  </a:lnTo>
                  <a:lnTo>
                    <a:pt x="82" y="154"/>
                  </a:lnTo>
                  <a:lnTo>
                    <a:pt x="82" y="154"/>
                  </a:lnTo>
                  <a:lnTo>
                    <a:pt x="90" y="138"/>
                  </a:lnTo>
                  <a:lnTo>
                    <a:pt x="90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790">
                <a:defRPr/>
              </a:pPr>
              <a:endParaRPr lang="en-US" sz="2398" kern="0">
                <a:solidFill>
                  <a:srgbClr val="002F5F"/>
                </a:solidFill>
              </a:endParaRPr>
            </a:p>
          </p:txBody>
        </p:sp>
      </p:grpSp>
      <p:sp>
        <p:nvSpPr>
          <p:cNvPr id="44" name="TextBox 43"/>
          <p:cNvSpPr txBox="1"/>
          <p:nvPr userDrawn="1"/>
        </p:nvSpPr>
        <p:spPr>
          <a:xfrm>
            <a:off x="15608" y="6566702"/>
            <a:ext cx="44262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© Hexaware Technologies. All rights reserved | www.hexaware.com</a:t>
            </a:r>
          </a:p>
        </p:txBody>
      </p:sp>
    </p:spTree>
    <p:extLst>
      <p:ext uri="{BB962C8B-B14F-4D97-AF65-F5344CB8AC3E}">
        <p14:creationId xmlns:p14="http://schemas.microsoft.com/office/powerpoint/2010/main" val="369604764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222556" cy="6966857"/>
          </a:xfrm>
          <a:prstGeom prst="rect">
            <a:avLst/>
          </a:prstGeom>
        </p:spPr>
      </p:pic>
      <p:sp>
        <p:nvSpPr>
          <p:cNvPr id="14" name="Text Box 72"/>
          <p:cNvSpPr txBox="1">
            <a:spLocks noChangeArrowheads="1"/>
          </p:cNvSpPr>
          <p:nvPr/>
        </p:nvSpPr>
        <p:spPr bwMode="auto">
          <a:xfrm>
            <a:off x="11582400" y="6400800"/>
            <a:ext cx="50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8" tIns="45670" rIns="91338" bIns="45670" anchor="ctr"/>
          <a:lstStyle/>
          <a:p>
            <a:pPr algn="r">
              <a:spcBef>
                <a:spcPct val="50000"/>
              </a:spcBef>
            </a:pPr>
            <a:endParaRPr lang="en-US" sz="1600" dirty="0">
              <a:solidFill>
                <a:srgbClr val="DD6021"/>
              </a:solidFill>
              <a:latin typeface="HelveticaNeue Condensed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-1" y="6570403"/>
            <a:ext cx="12240492" cy="3905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0" tIns="45699" rIns="91400" bIns="45699" numCol="1" rtlCol="0" anchor="t" anchorCtr="0" compatLnSpc="1">
            <a:prstTxWarp prst="textNoShape">
              <a:avLst/>
            </a:prstTxWarp>
          </a:bodyPr>
          <a:lstStyle/>
          <a:p>
            <a:pPr defTabSz="9139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 userDrawn="1"/>
        </p:nvSpPr>
        <p:spPr bwMode="auto">
          <a:xfrm>
            <a:off x="603209" y="6636949"/>
            <a:ext cx="3750515" cy="23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38" tIns="45670" rIns="91338" bIns="4567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© Hexaware Technologies. All rights reserved. |  www.hexaware.com 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-2931384" y="7558223"/>
            <a:ext cx="3820415" cy="7729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Welcome Message</a:t>
            </a:r>
          </a:p>
        </p:txBody>
      </p:sp>
      <p:sp>
        <p:nvSpPr>
          <p:cNvPr id="2064" name="AutoShape 37"/>
          <p:cNvSpPr>
            <a:spLocks noChangeAspect="1" noChangeArrowheads="1" noTextEdit="1"/>
          </p:cNvSpPr>
          <p:nvPr userDrawn="1"/>
        </p:nvSpPr>
        <p:spPr bwMode="auto">
          <a:xfrm>
            <a:off x="4" y="2095503"/>
            <a:ext cx="68453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699" rIns="91400" bIns="45699" numCol="1" anchor="t" anchorCtr="0" compatLnSpc="1">
            <a:prstTxWarp prst="textNoShape">
              <a:avLst/>
            </a:prstTxWarp>
          </a:bodyPr>
          <a:lstStyle/>
          <a:p>
            <a:endParaRPr lang="en-US" sz="1900">
              <a:solidFill>
                <a:prstClr val="black"/>
              </a:solidFill>
            </a:endParaRPr>
          </a:p>
        </p:txBody>
      </p:sp>
      <p:grpSp>
        <p:nvGrpSpPr>
          <p:cNvPr id="77" name="Group 76"/>
          <p:cNvGrpSpPr/>
          <p:nvPr userDrawn="1"/>
        </p:nvGrpSpPr>
        <p:grpSpPr>
          <a:xfrm>
            <a:off x="585292" y="388872"/>
            <a:ext cx="1517120" cy="644580"/>
            <a:chOff x="720725" y="4103688"/>
            <a:chExt cx="1838326" cy="781050"/>
          </a:xfrm>
        </p:grpSpPr>
        <p:sp>
          <p:nvSpPr>
            <p:cNvPr id="78" name="Freeform 58"/>
            <p:cNvSpPr>
              <a:spLocks noEditPoints="1"/>
            </p:cNvSpPr>
            <p:nvPr/>
          </p:nvSpPr>
          <p:spPr bwMode="auto">
            <a:xfrm>
              <a:off x="1301750" y="4357688"/>
              <a:ext cx="1254125" cy="200025"/>
            </a:xfrm>
            <a:custGeom>
              <a:avLst/>
              <a:gdLst>
                <a:gd name="T0" fmla="*/ 581 w 790"/>
                <a:gd name="T1" fmla="*/ 74 h 126"/>
                <a:gd name="T2" fmla="*/ 563 w 790"/>
                <a:gd name="T3" fmla="*/ 96 h 126"/>
                <a:gd name="T4" fmla="*/ 580 w 790"/>
                <a:gd name="T5" fmla="*/ 113 h 126"/>
                <a:gd name="T6" fmla="*/ 600 w 790"/>
                <a:gd name="T7" fmla="*/ 91 h 126"/>
                <a:gd name="T8" fmla="*/ 352 w 790"/>
                <a:gd name="T9" fmla="*/ 72 h 126"/>
                <a:gd name="T10" fmla="*/ 329 w 790"/>
                <a:gd name="T11" fmla="*/ 90 h 126"/>
                <a:gd name="T12" fmla="*/ 345 w 790"/>
                <a:gd name="T13" fmla="*/ 113 h 126"/>
                <a:gd name="T14" fmla="*/ 365 w 790"/>
                <a:gd name="T15" fmla="*/ 96 h 126"/>
                <a:gd name="T16" fmla="*/ 731 w 790"/>
                <a:gd name="T17" fmla="*/ 41 h 126"/>
                <a:gd name="T18" fmla="*/ 766 w 790"/>
                <a:gd name="T19" fmla="*/ 45 h 126"/>
                <a:gd name="T20" fmla="*/ 166 w 790"/>
                <a:gd name="T21" fmla="*/ 33 h 126"/>
                <a:gd name="T22" fmla="*/ 189 w 790"/>
                <a:gd name="T23" fmla="*/ 63 h 126"/>
                <a:gd name="T24" fmla="*/ 175 w 790"/>
                <a:gd name="T25" fmla="*/ 36 h 126"/>
                <a:gd name="T26" fmla="*/ 442 w 790"/>
                <a:gd name="T27" fmla="*/ 100 h 126"/>
                <a:gd name="T28" fmla="*/ 527 w 790"/>
                <a:gd name="T29" fmla="*/ 29 h 126"/>
                <a:gd name="T30" fmla="*/ 509 w 790"/>
                <a:gd name="T31" fmla="*/ 120 h 126"/>
                <a:gd name="T32" fmla="*/ 446 w 790"/>
                <a:gd name="T33" fmla="*/ 118 h 126"/>
                <a:gd name="T34" fmla="*/ 401 w 790"/>
                <a:gd name="T35" fmla="*/ 29 h 126"/>
                <a:gd name="T36" fmla="*/ 285 w 790"/>
                <a:gd name="T37" fmla="*/ 32 h 126"/>
                <a:gd name="T38" fmla="*/ 298 w 790"/>
                <a:gd name="T39" fmla="*/ 118 h 126"/>
                <a:gd name="T40" fmla="*/ 234 w 790"/>
                <a:gd name="T41" fmla="*/ 118 h 126"/>
                <a:gd name="T42" fmla="*/ 225 w 790"/>
                <a:gd name="T43" fmla="*/ 32 h 126"/>
                <a:gd name="T44" fmla="*/ 779 w 790"/>
                <a:gd name="T45" fmla="*/ 37 h 126"/>
                <a:gd name="T46" fmla="*/ 729 w 790"/>
                <a:gd name="T47" fmla="*/ 102 h 126"/>
                <a:gd name="T48" fmla="*/ 769 w 790"/>
                <a:gd name="T49" fmla="*/ 113 h 126"/>
                <a:gd name="T50" fmla="*/ 752 w 790"/>
                <a:gd name="T51" fmla="*/ 126 h 126"/>
                <a:gd name="T52" fmla="*/ 703 w 790"/>
                <a:gd name="T53" fmla="*/ 75 h 126"/>
                <a:gd name="T54" fmla="*/ 691 w 790"/>
                <a:gd name="T55" fmla="*/ 39 h 126"/>
                <a:gd name="T56" fmla="*/ 667 w 790"/>
                <a:gd name="T57" fmla="*/ 120 h 126"/>
                <a:gd name="T58" fmla="*/ 667 w 790"/>
                <a:gd name="T59" fmla="*/ 39 h 126"/>
                <a:gd name="T60" fmla="*/ 587 w 790"/>
                <a:gd name="T61" fmla="*/ 24 h 126"/>
                <a:gd name="T62" fmla="*/ 619 w 790"/>
                <a:gd name="T63" fmla="*/ 104 h 126"/>
                <a:gd name="T64" fmla="*/ 631 w 790"/>
                <a:gd name="T65" fmla="*/ 110 h 126"/>
                <a:gd name="T66" fmla="*/ 607 w 790"/>
                <a:gd name="T67" fmla="*/ 122 h 126"/>
                <a:gd name="T68" fmla="*/ 586 w 790"/>
                <a:gd name="T69" fmla="*/ 123 h 126"/>
                <a:gd name="T70" fmla="*/ 553 w 790"/>
                <a:gd name="T71" fmla="*/ 119 h 126"/>
                <a:gd name="T72" fmla="*/ 569 w 790"/>
                <a:gd name="T73" fmla="*/ 68 h 126"/>
                <a:gd name="T74" fmla="*/ 600 w 790"/>
                <a:gd name="T75" fmla="*/ 51 h 126"/>
                <a:gd name="T76" fmla="*/ 582 w 790"/>
                <a:gd name="T77" fmla="*/ 34 h 126"/>
                <a:gd name="T78" fmla="*/ 554 w 790"/>
                <a:gd name="T79" fmla="*/ 32 h 126"/>
                <a:gd name="T80" fmla="*/ 354 w 790"/>
                <a:gd name="T81" fmla="*/ 24 h 126"/>
                <a:gd name="T82" fmla="*/ 384 w 790"/>
                <a:gd name="T83" fmla="*/ 104 h 126"/>
                <a:gd name="T84" fmla="*/ 397 w 790"/>
                <a:gd name="T85" fmla="*/ 110 h 126"/>
                <a:gd name="T86" fmla="*/ 372 w 790"/>
                <a:gd name="T87" fmla="*/ 122 h 126"/>
                <a:gd name="T88" fmla="*/ 351 w 790"/>
                <a:gd name="T89" fmla="*/ 123 h 126"/>
                <a:gd name="T90" fmla="*/ 319 w 790"/>
                <a:gd name="T91" fmla="*/ 119 h 126"/>
                <a:gd name="T92" fmla="*/ 336 w 790"/>
                <a:gd name="T93" fmla="*/ 68 h 126"/>
                <a:gd name="T94" fmla="*/ 365 w 790"/>
                <a:gd name="T95" fmla="*/ 51 h 126"/>
                <a:gd name="T96" fmla="*/ 348 w 790"/>
                <a:gd name="T97" fmla="*/ 34 h 126"/>
                <a:gd name="T98" fmla="*/ 320 w 790"/>
                <a:gd name="T99" fmla="*/ 32 h 126"/>
                <a:gd name="T100" fmla="*/ 166 w 790"/>
                <a:gd name="T101" fmla="*/ 24 h 126"/>
                <a:gd name="T102" fmla="*/ 210 w 790"/>
                <a:gd name="T103" fmla="*/ 72 h 126"/>
                <a:gd name="T104" fmla="*/ 161 w 790"/>
                <a:gd name="T105" fmla="*/ 114 h 126"/>
                <a:gd name="T106" fmla="*/ 199 w 790"/>
                <a:gd name="T107" fmla="*/ 119 h 126"/>
                <a:gd name="T108" fmla="*/ 143 w 790"/>
                <a:gd name="T109" fmla="*/ 118 h 126"/>
                <a:gd name="T110" fmla="*/ 135 w 790"/>
                <a:gd name="T111" fmla="*/ 37 h 126"/>
                <a:gd name="T112" fmla="*/ 76 w 790"/>
                <a:gd name="T113" fmla="*/ 55 h 126"/>
                <a:gd name="T114" fmla="*/ 98 w 790"/>
                <a:gd name="T115" fmla="*/ 123 h 126"/>
                <a:gd name="T116" fmla="*/ 22 w 790"/>
                <a:gd name="T117" fmla="*/ 120 h 126"/>
                <a:gd name="T118" fmla="*/ 0 w 790"/>
                <a:gd name="T11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0" h="126">
                  <a:moveTo>
                    <a:pt x="600" y="65"/>
                  </a:moveTo>
                  <a:lnTo>
                    <a:pt x="596" y="68"/>
                  </a:lnTo>
                  <a:lnTo>
                    <a:pt x="595" y="69"/>
                  </a:lnTo>
                  <a:lnTo>
                    <a:pt x="594" y="69"/>
                  </a:lnTo>
                  <a:lnTo>
                    <a:pt x="590" y="70"/>
                  </a:lnTo>
                  <a:lnTo>
                    <a:pt x="586" y="72"/>
                  </a:lnTo>
                  <a:lnTo>
                    <a:pt x="581" y="74"/>
                  </a:lnTo>
                  <a:lnTo>
                    <a:pt x="581" y="74"/>
                  </a:lnTo>
                  <a:lnTo>
                    <a:pt x="580" y="74"/>
                  </a:lnTo>
                  <a:lnTo>
                    <a:pt x="575" y="77"/>
                  </a:lnTo>
                  <a:lnTo>
                    <a:pt x="569" y="79"/>
                  </a:lnTo>
                  <a:lnTo>
                    <a:pt x="567" y="83"/>
                  </a:lnTo>
                  <a:lnTo>
                    <a:pt x="564" y="90"/>
                  </a:lnTo>
                  <a:lnTo>
                    <a:pt x="563" y="96"/>
                  </a:lnTo>
                  <a:lnTo>
                    <a:pt x="563" y="100"/>
                  </a:lnTo>
                  <a:lnTo>
                    <a:pt x="564" y="105"/>
                  </a:lnTo>
                  <a:lnTo>
                    <a:pt x="567" y="108"/>
                  </a:lnTo>
                  <a:lnTo>
                    <a:pt x="571" y="110"/>
                  </a:lnTo>
                  <a:lnTo>
                    <a:pt x="575" y="113"/>
                  </a:lnTo>
                  <a:lnTo>
                    <a:pt x="578" y="113"/>
                  </a:lnTo>
                  <a:lnTo>
                    <a:pt x="580" y="113"/>
                  </a:lnTo>
                  <a:lnTo>
                    <a:pt x="581" y="113"/>
                  </a:lnTo>
                  <a:lnTo>
                    <a:pt x="587" y="111"/>
                  </a:lnTo>
                  <a:lnTo>
                    <a:pt x="592" y="108"/>
                  </a:lnTo>
                  <a:lnTo>
                    <a:pt x="596" y="104"/>
                  </a:lnTo>
                  <a:lnTo>
                    <a:pt x="598" y="100"/>
                  </a:lnTo>
                  <a:lnTo>
                    <a:pt x="600" y="96"/>
                  </a:lnTo>
                  <a:lnTo>
                    <a:pt x="600" y="91"/>
                  </a:lnTo>
                  <a:lnTo>
                    <a:pt x="600" y="65"/>
                  </a:lnTo>
                  <a:close/>
                  <a:moveTo>
                    <a:pt x="365" y="65"/>
                  </a:moveTo>
                  <a:lnTo>
                    <a:pt x="363" y="68"/>
                  </a:lnTo>
                  <a:lnTo>
                    <a:pt x="360" y="69"/>
                  </a:lnTo>
                  <a:lnTo>
                    <a:pt x="359" y="69"/>
                  </a:lnTo>
                  <a:lnTo>
                    <a:pt x="356" y="70"/>
                  </a:lnTo>
                  <a:lnTo>
                    <a:pt x="352" y="72"/>
                  </a:lnTo>
                  <a:lnTo>
                    <a:pt x="347" y="74"/>
                  </a:lnTo>
                  <a:lnTo>
                    <a:pt x="346" y="74"/>
                  </a:lnTo>
                  <a:lnTo>
                    <a:pt x="346" y="74"/>
                  </a:lnTo>
                  <a:lnTo>
                    <a:pt x="339" y="77"/>
                  </a:lnTo>
                  <a:lnTo>
                    <a:pt x="336" y="79"/>
                  </a:lnTo>
                  <a:lnTo>
                    <a:pt x="332" y="83"/>
                  </a:lnTo>
                  <a:lnTo>
                    <a:pt x="329" y="90"/>
                  </a:lnTo>
                  <a:lnTo>
                    <a:pt x="328" y="96"/>
                  </a:lnTo>
                  <a:lnTo>
                    <a:pt x="329" y="100"/>
                  </a:lnTo>
                  <a:lnTo>
                    <a:pt x="330" y="105"/>
                  </a:lnTo>
                  <a:lnTo>
                    <a:pt x="333" y="108"/>
                  </a:lnTo>
                  <a:lnTo>
                    <a:pt x="336" y="110"/>
                  </a:lnTo>
                  <a:lnTo>
                    <a:pt x="339" y="113"/>
                  </a:lnTo>
                  <a:lnTo>
                    <a:pt x="345" y="113"/>
                  </a:lnTo>
                  <a:lnTo>
                    <a:pt x="346" y="113"/>
                  </a:lnTo>
                  <a:lnTo>
                    <a:pt x="347" y="113"/>
                  </a:lnTo>
                  <a:lnTo>
                    <a:pt x="352" y="111"/>
                  </a:lnTo>
                  <a:lnTo>
                    <a:pt x="357" y="108"/>
                  </a:lnTo>
                  <a:lnTo>
                    <a:pt x="361" y="104"/>
                  </a:lnTo>
                  <a:lnTo>
                    <a:pt x="364" y="100"/>
                  </a:lnTo>
                  <a:lnTo>
                    <a:pt x="365" y="96"/>
                  </a:lnTo>
                  <a:lnTo>
                    <a:pt x="365" y="91"/>
                  </a:lnTo>
                  <a:lnTo>
                    <a:pt x="365" y="65"/>
                  </a:lnTo>
                  <a:close/>
                  <a:moveTo>
                    <a:pt x="747" y="33"/>
                  </a:moveTo>
                  <a:lnTo>
                    <a:pt x="742" y="34"/>
                  </a:lnTo>
                  <a:lnTo>
                    <a:pt x="738" y="36"/>
                  </a:lnTo>
                  <a:lnTo>
                    <a:pt x="734" y="38"/>
                  </a:lnTo>
                  <a:lnTo>
                    <a:pt x="731" y="41"/>
                  </a:lnTo>
                  <a:lnTo>
                    <a:pt x="726" y="51"/>
                  </a:lnTo>
                  <a:lnTo>
                    <a:pt x="724" y="63"/>
                  </a:lnTo>
                  <a:lnTo>
                    <a:pt x="770" y="63"/>
                  </a:lnTo>
                  <a:lnTo>
                    <a:pt x="770" y="57"/>
                  </a:lnTo>
                  <a:lnTo>
                    <a:pt x="769" y="54"/>
                  </a:lnTo>
                  <a:lnTo>
                    <a:pt x="767" y="50"/>
                  </a:lnTo>
                  <a:lnTo>
                    <a:pt x="766" y="45"/>
                  </a:lnTo>
                  <a:lnTo>
                    <a:pt x="762" y="41"/>
                  </a:lnTo>
                  <a:lnTo>
                    <a:pt x="760" y="37"/>
                  </a:lnTo>
                  <a:lnTo>
                    <a:pt x="756" y="36"/>
                  </a:lnTo>
                  <a:lnTo>
                    <a:pt x="752" y="34"/>
                  </a:lnTo>
                  <a:lnTo>
                    <a:pt x="747" y="33"/>
                  </a:lnTo>
                  <a:lnTo>
                    <a:pt x="747" y="33"/>
                  </a:lnTo>
                  <a:close/>
                  <a:moveTo>
                    <a:pt x="166" y="33"/>
                  </a:moveTo>
                  <a:lnTo>
                    <a:pt x="162" y="34"/>
                  </a:lnTo>
                  <a:lnTo>
                    <a:pt x="157" y="36"/>
                  </a:lnTo>
                  <a:lnTo>
                    <a:pt x="154" y="38"/>
                  </a:lnTo>
                  <a:lnTo>
                    <a:pt x="151" y="41"/>
                  </a:lnTo>
                  <a:lnTo>
                    <a:pt x="145" y="51"/>
                  </a:lnTo>
                  <a:lnTo>
                    <a:pt x="143" y="63"/>
                  </a:lnTo>
                  <a:lnTo>
                    <a:pt x="189" y="63"/>
                  </a:lnTo>
                  <a:lnTo>
                    <a:pt x="189" y="57"/>
                  </a:lnTo>
                  <a:lnTo>
                    <a:pt x="188" y="54"/>
                  </a:lnTo>
                  <a:lnTo>
                    <a:pt x="186" y="50"/>
                  </a:lnTo>
                  <a:lnTo>
                    <a:pt x="185" y="45"/>
                  </a:lnTo>
                  <a:lnTo>
                    <a:pt x="183" y="41"/>
                  </a:lnTo>
                  <a:lnTo>
                    <a:pt x="179" y="37"/>
                  </a:lnTo>
                  <a:lnTo>
                    <a:pt x="175" y="36"/>
                  </a:lnTo>
                  <a:lnTo>
                    <a:pt x="171" y="34"/>
                  </a:lnTo>
                  <a:lnTo>
                    <a:pt x="167" y="33"/>
                  </a:lnTo>
                  <a:lnTo>
                    <a:pt x="166" y="33"/>
                  </a:lnTo>
                  <a:close/>
                  <a:moveTo>
                    <a:pt x="400" y="27"/>
                  </a:moveTo>
                  <a:lnTo>
                    <a:pt x="422" y="27"/>
                  </a:lnTo>
                  <a:lnTo>
                    <a:pt x="423" y="32"/>
                  </a:lnTo>
                  <a:lnTo>
                    <a:pt x="442" y="100"/>
                  </a:lnTo>
                  <a:lnTo>
                    <a:pt x="464" y="32"/>
                  </a:lnTo>
                  <a:lnTo>
                    <a:pt x="465" y="27"/>
                  </a:lnTo>
                  <a:lnTo>
                    <a:pt x="485" y="27"/>
                  </a:lnTo>
                  <a:lnTo>
                    <a:pt x="486" y="32"/>
                  </a:lnTo>
                  <a:lnTo>
                    <a:pt x="505" y="100"/>
                  </a:lnTo>
                  <a:lnTo>
                    <a:pt x="527" y="32"/>
                  </a:lnTo>
                  <a:lnTo>
                    <a:pt x="527" y="29"/>
                  </a:lnTo>
                  <a:lnTo>
                    <a:pt x="527" y="28"/>
                  </a:lnTo>
                  <a:lnTo>
                    <a:pt x="527" y="27"/>
                  </a:lnTo>
                  <a:lnTo>
                    <a:pt x="537" y="27"/>
                  </a:lnTo>
                  <a:lnTo>
                    <a:pt x="536" y="29"/>
                  </a:lnTo>
                  <a:lnTo>
                    <a:pt x="536" y="32"/>
                  </a:lnTo>
                  <a:lnTo>
                    <a:pt x="509" y="118"/>
                  </a:lnTo>
                  <a:lnTo>
                    <a:pt x="509" y="120"/>
                  </a:lnTo>
                  <a:lnTo>
                    <a:pt x="508" y="123"/>
                  </a:lnTo>
                  <a:lnTo>
                    <a:pt x="491" y="123"/>
                  </a:lnTo>
                  <a:lnTo>
                    <a:pt x="491" y="123"/>
                  </a:lnTo>
                  <a:lnTo>
                    <a:pt x="491" y="120"/>
                  </a:lnTo>
                  <a:lnTo>
                    <a:pt x="491" y="118"/>
                  </a:lnTo>
                  <a:lnTo>
                    <a:pt x="469" y="46"/>
                  </a:lnTo>
                  <a:lnTo>
                    <a:pt x="446" y="118"/>
                  </a:lnTo>
                  <a:lnTo>
                    <a:pt x="445" y="120"/>
                  </a:lnTo>
                  <a:lnTo>
                    <a:pt x="445" y="123"/>
                  </a:lnTo>
                  <a:lnTo>
                    <a:pt x="428" y="123"/>
                  </a:lnTo>
                  <a:lnTo>
                    <a:pt x="428" y="120"/>
                  </a:lnTo>
                  <a:lnTo>
                    <a:pt x="428" y="118"/>
                  </a:lnTo>
                  <a:lnTo>
                    <a:pt x="402" y="32"/>
                  </a:lnTo>
                  <a:lnTo>
                    <a:pt x="401" y="29"/>
                  </a:lnTo>
                  <a:lnTo>
                    <a:pt x="400" y="27"/>
                  </a:lnTo>
                  <a:close/>
                  <a:moveTo>
                    <a:pt x="221" y="27"/>
                  </a:moveTo>
                  <a:lnTo>
                    <a:pt x="244" y="27"/>
                  </a:lnTo>
                  <a:lnTo>
                    <a:pt x="246" y="29"/>
                  </a:lnTo>
                  <a:lnTo>
                    <a:pt x="247" y="32"/>
                  </a:lnTo>
                  <a:lnTo>
                    <a:pt x="265" y="61"/>
                  </a:lnTo>
                  <a:lnTo>
                    <a:pt x="285" y="32"/>
                  </a:lnTo>
                  <a:lnTo>
                    <a:pt x="287" y="29"/>
                  </a:lnTo>
                  <a:lnTo>
                    <a:pt x="288" y="27"/>
                  </a:lnTo>
                  <a:lnTo>
                    <a:pt x="300" y="27"/>
                  </a:lnTo>
                  <a:lnTo>
                    <a:pt x="297" y="29"/>
                  </a:lnTo>
                  <a:lnTo>
                    <a:pt x="296" y="32"/>
                  </a:lnTo>
                  <a:lnTo>
                    <a:pt x="270" y="70"/>
                  </a:lnTo>
                  <a:lnTo>
                    <a:pt x="298" y="118"/>
                  </a:lnTo>
                  <a:lnTo>
                    <a:pt x="300" y="120"/>
                  </a:lnTo>
                  <a:lnTo>
                    <a:pt x="302" y="123"/>
                  </a:lnTo>
                  <a:lnTo>
                    <a:pt x="279" y="123"/>
                  </a:lnTo>
                  <a:lnTo>
                    <a:pt x="278" y="122"/>
                  </a:lnTo>
                  <a:lnTo>
                    <a:pt x="276" y="118"/>
                  </a:lnTo>
                  <a:lnTo>
                    <a:pt x="256" y="84"/>
                  </a:lnTo>
                  <a:lnTo>
                    <a:pt x="234" y="118"/>
                  </a:lnTo>
                  <a:lnTo>
                    <a:pt x="233" y="120"/>
                  </a:lnTo>
                  <a:lnTo>
                    <a:pt x="230" y="123"/>
                  </a:lnTo>
                  <a:lnTo>
                    <a:pt x="219" y="123"/>
                  </a:lnTo>
                  <a:lnTo>
                    <a:pt x="221" y="122"/>
                  </a:lnTo>
                  <a:lnTo>
                    <a:pt x="222" y="118"/>
                  </a:lnTo>
                  <a:lnTo>
                    <a:pt x="251" y="75"/>
                  </a:lnTo>
                  <a:lnTo>
                    <a:pt x="225" y="32"/>
                  </a:lnTo>
                  <a:lnTo>
                    <a:pt x="224" y="29"/>
                  </a:lnTo>
                  <a:lnTo>
                    <a:pt x="221" y="27"/>
                  </a:lnTo>
                  <a:close/>
                  <a:moveTo>
                    <a:pt x="747" y="24"/>
                  </a:moveTo>
                  <a:lnTo>
                    <a:pt x="748" y="24"/>
                  </a:lnTo>
                  <a:lnTo>
                    <a:pt x="761" y="25"/>
                  </a:lnTo>
                  <a:lnTo>
                    <a:pt x="770" y="29"/>
                  </a:lnTo>
                  <a:lnTo>
                    <a:pt x="779" y="37"/>
                  </a:lnTo>
                  <a:lnTo>
                    <a:pt x="785" y="46"/>
                  </a:lnTo>
                  <a:lnTo>
                    <a:pt x="789" y="57"/>
                  </a:lnTo>
                  <a:lnTo>
                    <a:pt x="790" y="72"/>
                  </a:lnTo>
                  <a:lnTo>
                    <a:pt x="724" y="72"/>
                  </a:lnTo>
                  <a:lnTo>
                    <a:pt x="724" y="86"/>
                  </a:lnTo>
                  <a:lnTo>
                    <a:pt x="726" y="97"/>
                  </a:lnTo>
                  <a:lnTo>
                    <a:pt x="729" y="102"/>
                  </a:lnTo>
                  <a:lnTo>
                    <a:pt x="733" y="108"/>
                  </a:lnTo>
                  <a:lnTo>
                    <a:pt x="736" y="111"/>
                  </a:lnTo>
                  <a:lnTo>
                    <a:pt x="742" y="114"/>
                  </a:lnTo>
                  <a:lnTo>
                    <a:pt x="747" y="115"/>
                  </a:lnTo>
                  <a:lnTo>
                    <a:pt x="751" y="115"/>
                  </a:lnTo>
                  <a:lnTo>
                    <a:pt x="754" y="117"/>
                  </a:lnTo>
                  <a:lnTo>
                    <a:pt x="769" y="113"/>
                  </a:lnTo>
                  <a:lnTo>
                    <a:pt x="783" y="105"/>
                  </a:lnTo>
                  <a:lnTo>
                    <a:pt x="785" y="117"/>
                  </a:lnTo>
                  <a:lnTo>
                    <a:pt x="780" y="119"/>
                  </a:lnTo>
                  <a:lnTo>
                    <a:pt x="774" y="122"/>
                  </a:lnTo>
                  <a:lnTo>
                    <a:pt x="769" y="123"/>
                  </a:lnTo>
                  <a:lnTo>
                    <a:pt x="761" y="124"/>
                  </a:lnTo>
                  <a:lnTo>
                    <a:pt x="752" y="126"/>
                  </a:lnTo>
                  <a:lnTo>
                    <a:pt x="747" y="126"/>
                  </a:lnTo>
                  <a:lnTo>
                    <a:pt x="734" y="123"/>
                  </a:lnTo>
                  <a:lnTo>
                    <a:pt x="724" y="118"/>
                  </a:lnTo>
                  <a:lnTo>
                    <a:pt x="715" y="110"/>
                  </a:lnTo>
                  <a:lnTo>
                    <a:pt x="708" y="101"/>
                  </a:lnTo>
                  <a:lnTo>
                    <a:pt x="704" y="90"/>
                  </a:lnTo>
                  <a:lnTo>
                    <a:pt x="703" y="75"/>
                  </a:lnTo>
                  <a:lnTo>
                    <a:pt x="704" y="60"/>
                  </a:lnTo>
                  <a:lnTo>
                    <a:pt x="709" y="47"/>
                  </a:lnTo>
                  <a:lnTo>
                    <a:pt x="716" y="37"/>
                  </a:lnTo>
                  <a:lnTo>
                    <a:pt x="730" y="28"/>
                  </a:lnTo>
                  <a:lnTo>
                    <a:pt x="747" y="24"/>
                  </a:lnTo>
                  <a:close/>
                  <a:moveTo>
                    <a:pt x="691" y="24"/>
                  </a:moveTo>
                  <a:lnTo>
                    <a:pt x="691" y="39"/>
                  </a:lnTo>
                  <a:lnTo>
                    <a:pt x="689" y="39"/>
                  </a:lnTo>
                  <a:lnTo>
                    <a:pt x="688" y="39"/>
                  </a:lnTo>
                  <a:lnTo>
                    <a:pt x="676" y="42"/>
                  </a:lnTo>
                  <a:lnTo>
                    <a:pt x="670" y="50"/>
                  </a:lnTo>
                  <a:lnTo>
                    <a:pt x="667" y="61"/>
                  </a:lnTo>
                  <a:lnTo>
                    <a:pt x="667" y="118"/>
                  </a:lnTo>
                  <a:lnTo>
                    <a:pt x="667" y="120"/>
                  </a:lnTo>
                  <a:lnTo>
                    <a:pt x="668" y="123"/>
                  </a:lnTo>
                  <a:lnTo>
                    <a:pt x="648" y="123"/>
                  </a:lnTo>
                  <a:lnTo>
                    <a:pt x="648" y="118"/>
                  </a:lnTo>
                  <a:lnTo>
                    <a:pt x="648" y="33"/>
                  </a:lnTo>
                  <a:lnTo>
                    <a:pt x="648" y="27"/>
                  </a:lnTo>
                  <a:lnTo>
                    <a:pt x="667" y="27"/>
                  </a:lnTo>
                  <a:lnTo>
                    <a:pt x="667" y="39"/>
                  </a:lnTo>
                  <a:lnTo>
                    <a:pt x="670" y="34"/>
                  </a:lnTo>
                  <a:lnTo>
                    <a:pt x="672" y="30"/>
                  </a:lnTo>
                  <a:lnTo>
                    <a:pt x="675" y="28"/>
                  </a:lnTo>
                  <a:lnTo>
                    <a:pt x="679" y="27"/>
                  </a:lnTo>
                  <a:lnTo>
                    <a:pt x="685" y="25"/>
                  </a:lnTo>
                  <a:lnTo>
                    <a:pt x="691" y="24"/>
                  </a:lnTo>
                  <a:close/>
                  <a:moveTo>
                    <a:pt x="587" y="24"/>
                  </a:moveTo>
                  <a:lnTo>
                    <a:pt x="600" y="25"/>
                  </a:lnTo>
                  <a:lnTo>
                    <a:pt x="610" y="30"/>
                  </a:lnTo>
                  <a:lnTo>
                    <a:pt x="614" y="33"/>
                  </a:lnTo>
                  <a:lnTo>
                    <a:pt x="617" y="37"/>
                  </a:lnTo>
                  <a:lnTo>
                    <a:pt x="618" y="42"/>
                  </a:lnTo>
                  <a:lnTo>
                    <a:pt x="619" y="47"/>
                  </a:lnTo>
                  <a:lnTo>
                    <a:pt x="619" y="104"/>
                  </a:lnTo>
                  <a:lnTo>
                    <a:pt x="619" y="108"/>
                  </a:lnTo>
                  <a:lnTo>
                    <a:pt x="621" y="110"/>
                  </a:lnTo>
                  <a:lnTo>
                    <a:pt x="622" y="113"/>
                  </a:lnTo>
                  <a:lnTo>
                    <a:pt x="625" y="113"/>
                  </a:lnTo>
                  <a:lnTo>
                    <a:pt x="626" y="113"/>
                  </a:lnTo>
                  <a:lnTo>
                    <a:pt x="628" y="111"/>
                  </a:lnTo>
                  <a:lnTo>
                    <a:pt x="631" y="110"/>
                  </a:lnTo>
                  <a:lnTo>
                    <a:pt x="631" y="120"/>
                  </a:lnTo>
                  <a:lnTo>
                    <a:pt x="626" y="123"/>
                  </a:lnTo>
                  <a:lnTo>
                    <a:pt x="621" y="124"/>
                  </a:lnTo>
                  <a:lnTo>
                    <a:pt x="617" y="126"/>
                  </a:lnTo>
                  <a:lnTo>
                    <a:pt x="612" y="124"/>
                  </a:lnTo>
                  <a:lnTo>
                    <a:pt x="609" y="124"/>
                  </a:lnTo>
                  <a:lnTo>
                    <a:pt x="607" y="122"/>
                  </a:lnTo>
                  <a:lnTo>
                    <a:pt x="604" y="119"/>
                  </a:lnTo>
                  <a:lnTo>
                    <a:pt x="601" y="115"/>
                  </a:lnTo>
                  <a:lnTo>
                    <a:pt x="600" y="110"/>
                  </a:lnTo>
                  <a:lnTo>
                    <a:pt x="596" y="115"/>
                  </a:lnTo>
                  <a:lnTo>
                    <a:pt x="594" y="118"/>
                  </a:lnTo>
                  <a:lnTo>
                    <a:pt x="590" y="120"/>
                  </a:lnTo>
                  <a:lnTo>
                    <a:pt x="586" y="123"/>
                  </a:lnTo>
                  <a:lnTo>
                    <a:pt x="581" y="124"/>
                  </a:lnTo>
                  <a:lnTo>
                    <a:pt x="576" y="124"/>
                  </a:lnTo>
                  <a:lnTo>
                    <a:pt x="571" y="126"/>
                  </a:lnTo>
                  <a:lnTo>
                    <a:pt x="566" y="124"/>
                  </a:lnTo>
                  <a:lnTo>
                    <a:pt x="560" y="124"/>
                  </a:lnTo>
                  <a:lnTo>
                    <a:pt x="557" y="122"/>
                  </a:lnTo>
                  <a:lnTo>
                    <a:pt x="553" y="119"/>
                  </a:lnTo>
                  <a:lnTo>
                    <a:pt x="546" y="109"/>
                  </a:lnTo>
                  <a:lnTo>
                    <a:pt x="544" y="97"/>
                  </a:lnTo>
                  <a:lnTo>
                    <a:pt x="548" y="83"/>
                  </a:lnTo>
                  <a:lnTo>
                    <a:pt x="557" y="74"/>
                  </a:lnTo>
                  <a:lnTo>
                    <a:pt x="562" y="70"/>
                  </a:lnTo>
                  <a:lnTo>
                    <a:pt x="566" y="69"/>
                  </a:lnTo>
                  <a:lnTo>
                    <a:pt x="569" y="68"/>
                  </a:lnTo>
                  <a:lnTo>
                    <a:pt x="575" y="66"/>
                  </a:lnTo>
                  <a:lnTo>
                    <a:pt x="581" y="64"/>
                  </a:lnTo>
                  <a:lnTo>
                    <a:pt x="587" y="61"/>
                  </a:lnTo>
                  <a:lnTo>
                    <a:pt x="594" y="60"/>
                  </a:lnTo>
                  <a:lnTo>
                    <a:pt x="596" y="56"/>
                  </a:lnTo>
                  <a:lnTo>
                    <a:pt x="599" y="55"/>
                  </a:lnTo>
                  <a:lnTo>
                    <a:pt x="600" y="51"/>
                  </a:lnTo>
                  <a:lnTo>
                    <a:pt x="600" y="48"/>
                  </a:lnTo>
                  <a:lnTo>
                    <a:pt x="599" y="45"/>
                  </a:lnTo>
                  <a:lnTo>
                    <a:pt x="598" y="41"/>
                  </a:lnTo>
                  <a:lnTo>
                    <a:pt x="595" y="38"/>
                  </a:lnTo>
                  <a:lnTo>
                    <a:pt x="591" y="36"/>
                  </a:lnTo>
                  <a:lnTo>
                    <a:pt x="587" y="34"/>
                  </a:lnTo>
                  <a:lnTo>
                    <a:pt x="582" y="34"/>
                  </a:lnTo>
                  <a:lnTo>
                    <a:pt x="581" y="34"/>
                  </a:lnTo>
                  <a:lnTo>
                    <a:pt x="576" y="36"/>
                  </a:lnTo>
                  <a:lnTo>
                    <a:pt x="571" y="37"/>
                  </a:lnTo>
                  <a:lnTo>
                    <a:pt x="567" y="38"/>
                  </a:lnTo>
                  <a:lnTo>
                    <a:pt x="562" y="41"/>
                  </a:lnTo>
                  <a:lnTo>
                    <a:pt x="557" y="45"/>
                  </a:lnTo>
                  <a:lnTo>
                    <a:pt x="554" y="32"/>
                  </a:lnTo>
                  <a:lnTo>
                    <a:pt x="560" y="29"/>
                  </a:lnTo>
                  <a:lnTo>
                    <a:pt x="566" y="28"/>
                  </a:lnTo>
                  <a:lnTo>
                    <a:pt x="571" y="27"/>
                  </a:lnTo>
                  <a:lnTo>
                    <a:pt x="576" y="25"/>
                  </a:lnTo>
                  <a:lnTo>
                    <a:pt x="581" y="24"/>
                  </a:lnTo>
                  <a:lnTo>
                    <a:pt x="587" y="24"/>
                  </a:lnTo>
                  <a:close/>
                  <a:moveTo>
                    <a:pt x="354" y="24"/>
                  </a:moveTo>
                  <a:lnTo>
                    <a:pt x="366" y="25"/>
                  </a:lnTo>
                  <a:lnTo>
                    <a:pt x="377" y="30"/>
                  </a:lnTo>
                  <a:lnTo>
                    <a:pt x="380" y="33"/>
                  </a:lnTo>
                  <a:lnTo>
                    <a:pt x="383" y="37"/>
                  </a:lnTo>
                  <a:lnTo>
                    <a:pt x="384" y="42"/>
                  </a:lnTo>
                  <a:lnTo>
                    <a:pt x="384" y="47"/>
                  </a:lnTo>
                  <a:lnTo>
                    <a:pt x="384" y="104"/>
                  </a:lnTo>
                  <a:lnTo>
                    <a:pt x="384" y="108"/>
                  </a:lnTo>
                  <a:lnTo>
                    <a:pt x="386" y="110"/>
                  </a:lnTo>
                  <a:lnTo>
                    <a:pt x="388" y="113"/>
                  </a:lnTo>
                  <a:lnTo>
                    <a:pt x="391" y="113"/>
                  </a:lnTo>
                  <a:lnTo>
                    <a:pt x="392" y="113"/>
                  </a:lnTo>
                  <a:lnTo>
                    <a:pt x="395" y="111"/>
                  </a:lnTo>
                  <a:lnTo>
                    <a:pt x="397" y="110"/>
                  </a:lnTo>
                  <a:lnTo>
                    <a:pt x="397" y="120"/>
                  </a:lnTo>
                  <a:lnTo>
                    <a:pt x="392" y="123"/>
                  </a:lnTo>
                  <a:lnTo>
                    <a:pt x="387" y="124"/>
                  </a:lnTo>
                  <a:lnTo>
                    <a:pt x="382" y="126"/>
                  </a:lnTo>
                  <a:lnTo>
                    <a:pt x="378" y="124"/>
                  </a:lnTo>
                  <a:lnTo>
                    <a:pt x="374" y="124"/>
                  </a:lnTo>
                  <a:lnTo>
                    <a:pt x="372" y="122"/>
                  </a:lnTo>
                  <a:lnTo>
                    <a:pt x="369" y="119"/>
                  </a:lnTo>
                  <a:lnTo>
                    <a:pt x="368" y="115"/>
                  </a:lnTo>
                  <a:lnTo>
                    <a:pt x="366" y="110"/>
                  </a:lnTo>
                  <a:lnTo>
                    <a:pt x="363" y="115"/>
                  </a:lnTo>
                  <a:lnTo>
                    <a:pt x="359" y="118"/>
                  </a:lnTo>
                  <a:lnTo>
                    <a:pt x="356" y="120"/>
                  </a:lnTo>
                  <a:lnTo>
                    <a:pt x="351" y="123"/>
                  </a:lnTo>
                  <a:lnTo>
                    <a:pt x="347" y="124"/>
                  </a:lnTo>
                  <a:lnTo>
                    <a:pt x="342" y="124"/>
                  </a:lnTo>
                  <a:lnTo>
                    <a:pt x="336" y="126"/>
                  </a:lnTo>
                  <a:lnTo>
                    <a:pt x="330" y="124"/>
                  </a:lnTo>
                  <a:lnTo>
                    <a:pt x="327" y="124"/>
                  </a:lnTo>
                  <a:lnTo>
                    <a:pt x="321" y="122"/>
                  </a:lnTo>
                  <a:lnTo>
                    <a:pt x="319" y="119"/>
                  </a:lnTo>
                  <a:lnTo>
                    <a:pt x="312" y="109"/>
                  </a:lnTo>
                  <a:lnTo>
                    <a:pt x="310" y="97"/>
                  </a:lnTo>
                  <a:lnTo>
                    <a:pt x="312" y="83"/>
                  </a:lnTo>
                  <a:lnTo>
                    <a:pt x="321" y="74"/>
                  </a:lnTo>
                  <a:lnTo>
                    <a:pt x="327" y="70"/>
                  </a:lnTo>
                  <a:lnTo>
                    <a:pt x="332" y="69"/>
                  </a:lnTo>
                  <a:lnTo>
                    <a:pt x="336" y="68"/>
                  </a:lnTo>
                  <a:lnTo>
                    <a:pt x="341" y="66"/>
                  </a:lnTo>
                  <a:lnTo>
                    <a:pt x="347" y="64"/>
                  </a:lnTo>
                  <a:lnTo>
                    <a:pt x="352" y="61"/>
                  </a:lnTo>
                  <a:lnTo>
                    <a:pt x="359" y="60"/>
                  </a:lnTo>
                  <a:lnTo>
                    <a:pt x="363" y="56"/>
                  </a:lnTo>
                  <a:lnTo>
                    <a:pt x="364" y="55"/>
                  </a:lnTo>
                  <a:lnTo>
                    <a:pt x="365" y="51"/>
                  </a:lnTo>
                  <a:lnTo>
                    <a:pt x="365" y="48"/>
                  </a:lnTo>
                  <a:lnTo>
                    <a:pt x="365" y="45"/>
                  </a:lnTo>
                  <a:lnTo>
                    <a:pt x="364" y="41"/>
                  </a:lnTo>
                  <a:lnTo>
                    <a:pt x="361" y="38"/>
                  </a:lnTo>
                  <a:lnTo>
                    <a:pt x="357" y="36"/>
                  </a:lnTo>
                  <a:lnTo>
                    <a:pt x="352" y="34"/>
                  </a:lnTo>
                  <a:lnTo>
                    <a:pt x="348" y="34"/>
                  </a:lnTo>
                  <a:lnTo>
                    <a:pt x="347" y="34"/>
                  </a:lnTo>
                  <a:lnTo>
                    <a:pt x="341" y="36"/>
                  </a:lnTo>
                  <a:lnTo>
                    <a:pt x="336" y="37"/>
                  </a:lnTo>
                  <a:lnTo>
                    <a:pt x="332" y="38"/>
                  </a:lnTo>
                  <a:lnTo>
                    <a:pt x="328" y="41"/>
                  </a:lnTo>
                  <a:lnTo>
                    <a:pt x="323" y="45"/>
                  </a:lnTo>
                  <a:lnTo>
                    <a:pt x="320" y="32"/>
                  </a:lnTo>
                  <a:lnTo>
                    <a:pt x="325" y="29"/>
                  </a:lnTo>
                  <a:lnTo>
                    <a:pt x="332" y="28"/>
                  </a:lnTo>
                  <a:lnTo>
                    <a:pt x="337" y="27"/>
                  </a:lnTo>
                  <a:lnTo>
                    <a:pt x="342" y="25"/>
                  </a:lnTo>
                  <a:lnTo>
                    <a:pt x="347" y="24"/>
                  </a:lnTo>
                  <a:lnTo>
                    <a:pt x="354" y="24"/>
                  </a:lnTo>
                  <a:close/>
                  <a:moveTo>
                    <a:pt x="166" y="24"/>
                  </a:moveTo>
                  <a:lnTo>
                    <a:pt x="167" y="24"/>
                  </a:lnTo>
                  <a:lnTo>
                    <a:pt x="180" y="25"/>
                  </a:lnTo>
                  <a:lnTo>
                    <a:pt x="190" y="29"/>
                  </a:lnTo>
                  <a:lnTo>
                    <a:pt x="198" y="37"/>
                  </a:lnTo>
                  <a:lnTo>
                    <a:pt x="204" y="46"/>
                  </a:lnTo>
                  <a:lnTo>
                    <a:pt x="208" y="57"/>
                  </a:lnTo>
                  <a:lnTo>
                    <a:pt x="210" y="72"/>
                  </a:lnTo>
                  <a:lnTo>
                    <a:pt x="143" y="72"/>
                  </a:lnTo>
                  <a:lnTo>
                    <a:pt x="143" y="86"/>
                  </a:lnTo>
                  <a:lnTo>
                    <a:pt x="145" y="97"/>
                  </a:lnTo>
                  <a:lnTo>
                    <a:pt x="148" y="102"/>
                  </a:lnTo>
                  <a:lnTo>
                    <a:pt x="152" y="108"/>
                  </a:lnTo>
                  <a:lnTo>
                    <a:pt x="156" y="111"/>
                  </a:lnTo>
                  <a:lnTo>
                    <a:pt x="161" y="114"/>
                  </a:lnTo>
                  <a:lnTo>
                    <a:pt x="166" y="115"/>
                  </a:lnTo>
                  <a:lnTo>
                    <a:pt x="170" y="115"/>
                  </a:lnTo>
                  <a:lnTo>
                    <a:pt x="174" y="117"/>
                  </a:lnTo>
                  <a:lnTo>
                    <a:pt x="189" y="113"/>
                  </a:lnTo>
                  <a:lnTo>
                    <a:pt x="202" y="105"/>
                  </a:lnTo>
                  <a:lnTo>
                    <a:pt x="204" y="117"/>
                  </a:lnTo>
                  <a:lnTo>
                    <a:pt x="199" y="119"/>
                  </a:lnTo>
                  <a:lnTo>
                    <a:pt x="193" y="122"/>
                  </a:lnTo>
                  <a:lnTo>
                    <a:pt x="188" y="123"/>
                  </a:lnTo>
                  <a:lnTo>
                    <a:pt x="180" y="124"/>
                  </a:lnTo>
                  <a:lnTo>
                    <a:pt x="171" y="126"/>
                  </a:lnTo>
                  <a:lnTo>
                    <a:pt x="166" y="126"/>
                  </a:lnTo>
                  <a:lnTo>
                    <a:pt x="153" y="123"/>
                  </a:lnTo>
                  <a:lnTo>
                    <a:pt x="143" y="118"/>
                  </a:lnTo>
                  <a:lnTo>
                    <a:pt x="134" y="110"/>
                  </a:lnTo>
                  <a:lnTo>
                    <a:pt x="127" y="101"/>
                  </a:lnTo>
                  <a:lnTo>
                    <a:pt x="124" y="90"/>
                  </a:lnTo>
                  <a:lnTo>
                    <a:pt x="122" y="75"/>
                  </a:lnTo>
                  <a:lnTo>
                    <a:pt x="124" y="60"/>
                  </a:lnTo>
                  <a:lnTo>
                    <a:pt x="129" y="47"/>
                  </a:lnTo>
                  <a:lnTo>
                    <a:pt x="135" y="37"/>
                  </a:lnTo>
                  <a:lnTo>
                    <a:pt x="149" y="28"/>
                  </a:lnTo>
                  <a:lnTo>
                    <a:pt x="166" y="24"/>
                  </a:lnTo>
                  <a:close/>
                  <a:moveTo>
                    <a:pt x="0" y="0"/>
                  </a:moveTo>
                  <a:lnTo>
                    <a:pt x="23" y="0"/>
                  </a:lnTo>
                  <a:lnTo>
                    <a:pt x="22" y="6"/>
                  </a:lnTo>
                  <a:lnTo>
                    <a:pt x="22" y="55"/>
                  </a:lnTo>
                  <a:lnTo>
                    <a:pt x="76" y="55"/>
                  </a:lnTo>
                  <a:lnTo>
                    <a:pt x="76" y="6"/>
                  </a:lnTo>
                  <a:lnTo>
                    <a:pt x="76" y="0"/>
                  </a:lnTo>
                  <a:lnTo>
                    <a:pt x="98" y="0"/>
                  </a:lnTo>
                  <a:lnTo>
                    <a:pt x="98" y="5"/>
                  </a:lnTo>
                  <a:lnTo>
                    <a:pt x="98" y="118"/>
                  </a:lnTo>
                  <a:lnTo>
                    <a:pt x="98" y="120"/>
                  </a:lnTo>
                  <a:lnTo>
                    <a:pt x="98" y="123"/>
                  </a:lnTo>
                  <a:lnTo>
                    <a:pt x="76" y="123"/>
                  </a:lnTo>
                  <a:lnTo>
                    <a:pt x="76" y="120"/>
                  </a:lnTo>
                  <a:lnTo>
                    <a:pt x="76" y="118"/>
                  </a:lnTo>
                  <a:lnTo>
                    <a:pt x="76" y="64"/>
                  </a:lnTo>
                  <a:lnTo>
                    <a:pt x="22" y="64"/>
                  </a:lnTo>
                  <a:lnTo>
                    <a:pt x="22" y="118"/>
                  </a:lnTo>
                  <a:lnTo>
                    <a:pt x="22" y="120"/>
                  </a:lnTo>
                  <a:lnTo>
                    <a:pt x="23" y="123"/>
                  </a:lnTo>
                  <a:lnTo>
                    <a:pt x="0" y="123"/>
                  </a:lnTo>
                  <a:lnTo>
                    <a:pt x="1" y="120"/>
                  </a:lnTo>
                  <a:lnTo>
                    <a:pt x="1" y="118"/>
                  </a:lnTo>
                  <a:lnTo>
                    <a:pt x="1" y="5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79" name="Freeform 59"/>
            <p:cNvSpPr>
              <a:spLocks noEditPoints="1"/>
            </p:cNvSpPr>
            <p:nvPr/>
          </p:nvSpPr>
          <p:spPr bwMode="auto">
            <a:xfrm>
              <a:off x="1301750" y="4610100"/>
              <a:ext cx="1250950" cy="92075"/>
            </a:xfrm>
            <a:custGeom>
              <a:avLst/>
              <a:gdLst>
                <a:gd name="T0" fmla="*/ 503 w 788"/>
                <a:gd name="T1" fmla="*/ 18 h 58"/>
                <a:gd name="T2" fmla="*/ 504 w 788"/>
                <a:gd name="T3" fmla="*/ 45 h 58"/>
                <a:gd name="T4" fmla="*/ 515 w 788"/>
                <a:gd name="T5" fmla="*/ 45 h 58"/>
                <a:gd name="T6" fmla="*/ 517 w 788"/>
                <a:gd name="T7" fmla="*/ 18 h 58"/>
                <a:gd name="T8" fmla="*/ 370 w 788"/>
                <a:gd name="T9" fmla="*/ 8 h 58"/>
                <a:gd name="T10" fmla="*/ 363 w 788"/>
                <a:gd name="T11" fmla="*/ 21 h 58"/>
                <a:gd name="T12" fmla="*/ 365 w 788"/>
                <a:gd name="T13" fmla="*/ 47 h 58"/>
                <a:gd name="T14" fmla="*/ 377 w 788"/>
                <a:gd name="T15" fmla="*/ 42 h 58"/>
                <a:gd name="T16" fmla="*/ 377 w 788"/>
                <a:gd name="T17" fmla="*/ 15 h 58"/>
                <a:gd name="T18" fmla="*/ 718 w 788"/>
                <a:gd name="T19" fmla="*/ 1 h 58"/>
                <a:gd name="T20" fmla="*/ 699 w 788"/>
                <a:gd name="T21" fmla="*/ 31 h 58"/>
                <a:gd name="T22" fmla="*/ 640 w 788"/>
                <a:gd name="T23" fmla="*/ 1 h 58"/>
                <a:gd name="T24" fmla="*/ 437 w 788"/>
                <a:gd name="T25" fmla="*/ 1 h 58"/>
                <a:gd name="T26" fmla="*/ 279 w 788"/>
                <a:gd name="T27" fmla="*/ 1 h 58"/>
                <a:gd name="T28" fmla="*/ 305 w 788"/>
                <a:gd name="T29" fmla="*/ 35 h 58"/>
                <a:gd name="T30" fmla="*/ 314 w 788"/>
                <a:gd name="T31" fmla="*/ 56 h 58"/>
                <a:gd name="T32" fmla="*/ 288 w 788"/>
                <a:gd name="T33" fmla="*/ 22 h 58"/>
                <a:gd name="T34" fmla="*/ 279 w 788"/>
                <a:gd name="T35" fmla="*/ 1 h 58"/>
                <a:gd name="T36" fmla="*/ 240 w 788"/>
                <a:gd name="T37" fmla="*/ 1 h 58"/>
                <a:gd name="T38" fmla="*/ 206 w 788"/>
                <a:gd name="T39" fmla="*/ 56 h 58"/>
                <a:gd name="T40" fmla="*/ 80 w 788"/>
                <a:gd name="T41" fmla="*/ 23 h 58"/>
                <a:gd name="T42" fmla="*/ 98 w 788"/>
                <a:gd name="T43" fmla="*/ 56 h 58"/>
                <a:gd name="T44" fmla="*/ 22 w 788"/>
                <a:gd name="T45" fmla="*/ 9 h 58"/>
                <a:gd name="T46" fmla="*/ 771 w 788"/>
                <a:gd name="T47" fmla="*/ 0 h 58"/>
                <a:gd name="T48" fmla="*/ 785 w 788"/>
                <a:gd name="T49" fmla="*/ 10 h 58"/>
                <a:gd name="T50" fmla="*/ 776 w 788"/>
                <a:gd name="T51" fmla="*/ 13 h 58"/>
                <a:gd name="T52" fmla="*/ 766 w 788"/>
                <a:gd name="T53" fmla="*/ 12 h 58"/>
                <a:gd name="T54" fmla="*/ 774 w 788"/>
                <a:gd name="T55" fmla="*/ 23 h 58"/>
                <a:gd name="T56" fmla="*/ 788 w 788"/>
                <a:gd name="T57" fmla="*/ 41 h 58"/>
                <a:gd name="T58" fmla="*/ 771 w 788"/>
                <a:gd name="T59" fmla="*/ 58 h 58"/>
                <a:gd name="T60" fmla="*/ 754 w 788"/>
                <a:gd name="T61" fmla="*/ 41 h 58"/>
                <a:gd name="T62" fmla="*/ 766 w 788"/>
                <a:gd name="T63" fmla="*/ 47 h 58"/>
                <a:gd name="T64" fmla="*/ 778 w 788"/>
                <a:gd name="T65" fmla="*/ 42 h 58"/>
                <a:gd name="T66" fmla="*/ 761 w 788"/>
                <a:gd name="T67" fmla="*/ 27 h 58"/>
                <a:gd name="T68" fmla="*/ 761 w 788"/>
                <a:gd name="T69" fmla="*/ 3 h 58"/>
                <a:gd name="T70" fmla="*/ 595 w 788"/>
                <a:gd name="T71" fmla="*/ 4 h 58"/>
                <a:gd name="T72" fmla="*/ 590 w 788"/>
                <a:gd name="T73" fmla="*/ 15 h 58"/>
                <a:gd name="T74" fmla="*/ 578 w 788"/>
                <a:gd name="T75" fmla="*/ 10 h 58"/>
                <a:gd name="T76" fmla="*/ 576 w 788"/>
                <a:gd name="T77" fmla="*/ 37 h 58"/>
                <a:gd name="T78" fmla="*/ 582 w 788"/>
                <a:gd name="T79" fmla="*/ 49 h 58"/>
                <a:gd name="T80" fmla="*/ 584 w 788"/>
                <a:gd name="T81" fmla="*/ 35 h 58"/>
                <a:gd name="T82" fmla="*/ 592 w 788"/>
                <a:gd name="T83" fmla="*/ 50 h 58"/>
                <a:gd name="T84" fmla="*/ 568 w 788"/>
                <a:gd name="T85" fmla="*/ 50 h 58"/>
                <a:gd name="T86" fmla="*/ 573 w 788"/>
                <a:gd name="T87" fmla="*/ 3 h 58"/>
                <a:gd name="T88" fmla="*/ 527 w 788"/>
                <a:gd name="T89" fmla="*/ 24 h 58"/>
                <a:gd name="T90" fmla="*/ 500 w 788"/>
                <a:gd name="T91" fmla="*/ 55 h 58"/>
                <a:gd name="T92" fmla="*/ 495 w 788"/>
                <a:gd name="T93" fmla="*/ 6 h 58"/>
                <a:gd name="T94" fmla="*/ 387 w 788"/>
                <a:gd name="T95" fmla="*/ 14 h 58"/>
                <a:gd name="T96" fmla="*/ 370 w 788"/>
                <a:gd name="T97" fmla="*/ 58 h 58"/>
                <a:gd name="T98" fmla="*/ 354 w 788"/>
                <a:gd name="T99" fmla="*/ 14 h 58"/>
                <a:gd name="T100" fmla="*/ 162 w 788"/>
                <a:gd name="T101" fmla="*/ 3 h 58"/>
                <a:gd name="T102" fmla="*/ 158 w 788"/>
                <a:gd name="T103" fmla="*/ 18 h 58"/>
                <a:gd name="T104" fmla="*/ 153 w 788"/>
                <a:gd name="T105" fmla="*/ 8 h 58"/>
                <a:gd name="T106" fmla="*/ 145 w 788"/>
                <a:gd name="T107" fmla="*/ 21 h 58"/>
                <a:gd name="T108" fmla="*/ 148 w 788"/>
                <a:gd name="T109" fmla="*/ 47 h 58"/>
                <a:gd name="T110" fmla="*/ 157 w 788"/>
                <a:gd name="T111" fmla="*/ 41 h 58"/>
                <a:gd name="T112" fmla="*/ 166 w 788"/>
                <a:gd name="T113" fmla="*/ 47 h 58"/>
                <a:gd name="T114" fmla="*/ 143 w 788"/>
                <a:gd name="T115" fmla="*/ 55 h 58"/>
                <a:gd name="T116" fmla="*/ 138 w 788"/>
                <a:gd name="T117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8" h="58">
                  <a:moveTo>
                    <a:pt x="509" y="8"/>
                  </a:moveTo>
                  <a:lnTo>
                    <a:pt x="506" y="9"/>
                  </a:lnTo>
                  <a:lnTo>
                    <a:pt x="505" y="10"/>
                  </a:lnTo>
                  <a:lnTo>
                    <a:pt x="504" y="13"/>
                  </a:lnTo>
                  <a:lnTo>
                    <a:pt x="503" y="15"/>
                  </a:lnTo>
                  <a:lnTo>
                    <a:pt x="503" y="18"/>
                  </a:lnTo>
                  <a:lnTo>
                    <a:pt x="503" y="21"/>
                  </a:lnTo>
                  <a:lnTo>
                    <a:pt x="503" y="22"/>
                  </a:lnTo>
                  <a:lnTo>
                    <a:pt x="503" y="37"/>
                  </a:lnTo>
                  <a:lnTo>
                    <a:pt x="503" y="40"/>
                  </a:lnTo>
                  <a:lnTo>
                    <a:pt x="503" y="42"/>
                  </a:lnTo>
                  <a:lnTo>
                    <a:pt x="504" y="45"/>
                  </a:lnTo>
                  <a:lnTo>
                    <a:pt x="505" y="47"/>
                  </a:lnTo>
                  <a:lnTo>
                    <a:pt x="506" y="49"/>
                  </a:lnTo>
                  <a:lnTo>
                    <a:pt x="509" y="49"/>
                  </a:lnTo>
                  <a:lnTo>
                    <a:pt x="513" y="49"/>
                  </a:lnTo>
                  <a:lnTo>
                    <a:pt x="514" y="47"/>
                  </a:lnTo>
                  <a:lnTo>
                    <a:pt x="515" y="45"/>
                  </a:lnTo>
                  <a:lnTo>
                    <a:pt x="517" y="42"/>
                  </a:lnTo>
                  <a:lnTo>
                    <a:pt x="517" y="38"/>
                  </a:lnTo>
                  <a:lnTo>
                    <a:pt x="517" y="36"/>
                  </a:lnTo>
                  <a:lnTo>
                    <a:pt x="517" y="22"/>
                  </a:lnTo>
                  <a:lnTo>
                    <a:pt x="517" y="21"/>
                  </a:lnTo>
                  <a:lnTo>
                    <a:pt x="517" y="18"/>
                  </a:lnTo>
                  <a:lnTo>
                    <a:pt x="517" y="15"/>
                  </a:lnTo>
                  <a:lnTo>
                    <a:pt x="515" y="13"/>
                  </a:lnTo>
                  <a:lnTo>
                    <a:pt x="514" y="10"/>
                  </a:lnTo>
                  <a:lnTo>
                    <a:pt x="513" y="9"/>
                  </a:lnTo>
                  <a:lnTo>
                    <a:pt x="509" y="8"/>
                  </a:lnTo>
                  <a:close/>
                  <a:moveTo>
                    <a:pt x="370" y="8"/>
                  </a:moveTo>
                  <a:lnTo>
                    <a:pt x="368" y="9"/>
                  </a:lnTo>
                  <a:lnTo>
                    <a:pt x="365" y="10"/>
                  </a:lnTo>
                  <a:lnTo>
                    <a:pt x="364" y="13"/>
                  </a:lnTo>
                  <a:lnTo>
                    <a:pt x="364" y="15"/>
                  </a:lnTo>
                  <a:lnTo>
                    <a:pt x="363" y="18"/>
                  </a:lnTo>
                  <a:lnTo>
                    <a:pt x="363" y="21"/>
                  </a:lnTo>
                  <a:lnTo>
                    <a:pt x="363" y="22"/>
                  </a:lnTo>
                  <a:lnTo>
                    <a:pt x="363" y="37"/>
                  </a:lnTo>
                  <a:lnTo>
                    <a:pt x="363" y="40"/>
                  </a:lnTo>
                  <a:lnTo>
                    <a:pt x="364" y="42"/>
                  </a:lnTo>
                  <a:lnTo>
                    <a:pt x="364" y="45"/>
                  </a:lnTo>
                  <a:lnTo>
                    <a:pt x="365" y="47"/>
                  </a:lnTo>
                  <a:lnTo>
                    <a:pt x="368" y="49"/>
                  </a:lnTo>
                  <a:lnTo>
                    <a:pt x="370" y="49"/>
                  </a:lnTo>
                  <a:lnTo>
                    <a:pt x="373" y="49"/>
                  </a:lnTo>
                  <a:lnTo>
                    <a:pt x="375" y="47"/>
                  </a:lnTo>
                  <a:lnTo>
                    <a:pt x="377" y="45"/>
                  </a:lnTo>
                  <a:lnTo>
                    <a:pt x="377" y="42"/>
                  </a:lnTo>
                  <a:lnTo>
                    <a:pt x="377" y="38"/>
                  </a:lnTo>
                  <a:lnTo>
                    <a:pt x="378" y="36"/>
                  </a:lnTo>
                  <a:lnTo>
                    <a:pt x="378" y="22"/>
                  </a:lnTo>
                  <a:lnTo>
                    <a:pt x="378" y="21"/>
                  </a:lnTo>
                  <a:lnTo>
                    <a:pt x="377" y="18"/>
                  </a:lnTo>
                  <a:lnTo>
                    <a:pt x="377" y="15"/>
                  </a:lnTo>
                  <a:lnTo>
                    <a:pt x="377" y="13"/>
                  </a:lnTo>
                  <a:lnTo>
                    <a:pt x="375" y="10"/>
                  </a:lnTo>
                  <a:lnTo>
                    <a:pt x="373" y="9"/>
                  </a:lnTo>
                  <a:lnTo>
                    <a:pt x="370" y="8"/>
                  </a:lnTo>
                  <a:close/>
                  <a:moveTo>
                    <a:pt x="690" y="1"/>
                  </a:moveTo>
                  <a:lnTo>
                    <a:pt x="718" y="1"/>
                  </a:lnTo>
                  <a:lnTo>
                    <a:pt x="718" y="9"/>
                  </a:lnTo>
                  <a:lnTo>
                    <a:pt x="699" y="9"/>
                  </a:lnTo>
                  <a:lnTo>
                    <a:pt x="699" y="23"/>
                  </a:lnTo>
                  <a:lnTo>
                    <a:pt x="717" y="23"/>
                  </a:lnTo>
                  <a:lnTo>
                    <a:pt x="717" y="31"/>
                  </a:lnTo>
                  <a:lnTo>
                    <a:pt x="699" y="31"/>
                  </a:lnTo>
                  <a:lnTo>
                    <a:pt x="699" y="47"/>
                  </a:lnTo>
                  <a:lnTo>
                    <a:pt x="718" y="47"/>
                  </a:lnTo>
                  <a:lnTo>
                    <a:pt x="718" y="56"/>
                  </a:lnTo>
                  <a:lnTo>
                    <a:pt x="690" y="56"/>
                  </a:lnTo>
                  <a:lnTo>
                    <a:pt x="690" y="1"/>
                  </a:lnTo>
                  <a:close/>
                  <a:moveTo>
                    <a:pt x="640" y="1"/>
                  </a:moveTo>
                  <a:lnTo>
                    <a:pt x="649" y="1"/>
                  </a:lnTo>
                  <a:lnTo>
                    <a:pt x="649" y="56"/>
                  </a:lnTo>
                  <a:lnTo>
                    <a:pt x="640" y="56"/>
                  </a:lnTo>
                  <a:lnTo>
                    <a:pt x="640" y="1"/>
                  </a:lnTo>
                  <a:close/>
                  <a:moveTo>
                    <a:pt x="427" y="1"/>
                  </a:moveTo>
                  <a:lnTo>
                    <a:pt x="437" y="1"/>
                  </a:lnTo>
                  <a:lnTo>
                    <a:pt x="437" y="47"/>
                  </a:lnTo>
                  <a:lnTo>
                    <a:pt x="455" y="47"/>
                  </a:lnTo>
                  <a:lnTo>
                    <a:pt x="455" y="56"/>
                  </a:lnTo>
                  <a:lnTo>
                    <a:pt x="427" y="56"/>
                  </a:lnTo>
                  <a:lnTo>
                    <a:pt x="427" y="1"/>
                  </a:lnTo>
                  <a:close/>
                  <a:moveTo>
                    <a:pt x="279" y="1"/>
                  </a:moveTo>
                  <a:lnTo>
                    <a:pt x="289" y="1"/>
                  </a:lnTo>
                  <a:lnTo>
                    <a:pt x="297" y="22"/>
                  </a:lnTo>
                  <a:lnTo>
                    <a:pt x="301" y="31"/>
                  </a:lnTo>
                  <a:lnTo>
                    <a:pt x="305" y="42"/>
                  </a:lnTo>
                  <a:lnTo>
                    <a:pt x="305" y="42"/>
                  </a:lnTo>
                  <a:lnTo>
                    <a:pt x="305" y="35"/>
                  </a:lnTo>
                  <a:lnTo>
                    <a:pt x="303" y="27"/>
                  </a:lnTo>
                  <a:lnTo>
                    <a:pt x="303" y="19"/>
                  </a:lnTo>
                  <a:lnTo>
                    <a:pt x="303" y="13"/>
                  </a:lnTo>
                  <a:lnTo>
                    <a:pt x="303" y="1"/>
                  </a:lnTo>
                  <a:lnTo>
                    <a:pt x="314" y="1"/>
                  </a:lnTo>
                  <a:lnTo>
                    <a:pt x="314" y="56"/>
                  </a:lnTo>
                  <a:lnTo>
                    <a:pt x="303" y="56"/>
                  </a:lnTo>
                  <a:lnTo>
                    <a:pt x="296" y="36"/>
                  </a:lnTo>
                  <a:lnTo>
                    <a:pt x="292" y="27"/>
                  </a:lnTo>
                  <a:lnTo>
                    <a:pt x="288" y="15"/>
                  </a:lnTo>
                  <a:lnTo>
                    <a:pt x="288" y="15"/>
                  </a:lnTo>
                  <a:lnTo>
                    <a:pt x="288" y="22"/>
                  </a:lnTo>
                  <a:lnTo>
                    <a:pt x="289" y="31"/>
                  </a:lnTo>
                  <a:lnTo>
                    <a:pt x="289" y="38"/>
                  </a:lnTo>
                  <a:lnTo>
                    <a:pt x="289" y="46"/>
                  </a:lnTo>
                  <a:lnTo>
                    <a:pt x="289" y="56"/>
                  </a:lnTo>
                  <a:lnTo>
                    <a:pt x="279" y="56"/>
                  </a:lnTo>
                  <a:lnTo>
                    <a:pt x="279" y="1"/>
                  </a:lnTo>
                  <a:close/>
                  <a:moveTo>
                    <a:pt x="206" y="1"/>
                  </a:moveTo>
                  <a:lnTo>
                    <a:pt x="216" y="1"/>
                  </a:lnTo>
                  <a:lnTo>
                    <a:pt x="216" y="23"/>
                  </a:lnTo>
                  <a:lnTo>
                    <a:pt x="230" y="23"/>
                  </a:lnTo>
                  <a:lnTo>
                    <a:pt x="230" y="1"/>
                  </a:lnTo>
                  <a:lnTo>
                    <a:pt x="240" y="1"/>
                  </a:lnTo>
                  <a:lnTo>
                    <a:pt x="240" y="56"/>
                  </a:lnTo>
                  <a:lnTo>
                    <a:pt x="230" y="56"/>
                  </a:lnTo>
                  <a:lnTo>
                    <a:pt x="230" y="31"/>
                  </a:lnTo>
                  <a:lnTo>
                    <a:pt x="216" y="31"/>
                  </a:lnTo>
                  <a:lnTo>
                    <a:pt x="216" y="56"/>
                  </a:lnTo>
                  <a:lnTo>
                    <a:pt x="206" y="56"/>
                  </a:lnTo>
                  <a:lnTo>
                    <a:pt x="206" y="1"/>
                  </a:lnTo>
                  <a:close/>
                  <a:moveTo>
                    <a:pt x="70" y="1"/>
                  </a:moveTo>
                  <a:lnTo>
                    <a:pt x="98" y="1"/>
                  </a:lnTo>
                  <a:lnTo>
                    <a:pt x="98" y="9"/>
                  </a:lnTo>
                  <a:lnTo>
                    <a:pt x="80" y="9"/>
                  </a:lnTo>
                  <a:lnTo>
                    <a:pt x="80" y="23"/>
                  </a:lnTo>
                  <a:lnTo>
                    <a:pt x="97" y="23"/>
                  </a:lnTo>
                  <a:lnTo>
                    <a:pt x="97" y="31"/>
                  </a:lnTo>
                  <a:lnTo>
                    <a:pt x="80" y="31"/>
                  </a:lnTo>
                  <a:lnTo>
                    <a:pt x="80" y="47"/>
                  </a:lnTo>
                  <a:lnTo>
                    <a:pt x="98" y="47"/>
                  </a:lnTo>
                  <a:lnTo>
                    <a:pt x="98" y="56"/>
                  </a:lnTo>
                  <a:lnTo>
                    <a:pt x="70" y="56"/>
                  </a:lnTo>
                  <a:lnTo>
                    <a:pt x="70" y="1"/>
                  </a:lnTo>
                  <a:close/>
                  <a:moveTo>
                    <a:pt x="0" y="1"/>
                  </a:moveTo>
                  <a:lnTo>
                    <a:pt x="35" y="1"/>
                  </a:lnTo>
                  <a:lnTo>
                    <a:pt x="35" y="9"/>
                  </a:lnTo>
                  <a:lnTo>
                    <a:pt x="22" y="9"/>
                  </a:lnTo>
                  <a:lnTo>
                    <a:pt x="22" y="56"/>
                  </a:lnTo>
                  <a:lnTo>
                    <a:pt x="12" y="56"/>
                  </a:lnTo>
                  <a:lnTo>
                    <a:pt x="12" y="9"/>
                  </a:lnTo>
                  <a:lnTo>
                    <a:pt x="0" y="9"/>
                  </a:lnTo>
                  <a:lnTo>
                    <a:pt x="0" y="1"/>
                  </a:lnTo>
                  <a:close/>
                  <a:moveTo>
                    <a:pt x="771" y="0"/>
                  </a:moveTo>
                  <a:lnTo>
                    <a:pt x="775" y="0"/>
                  </a:lnTo>
                  <a:lnTo>
                    <a:pt x="779" y="1"/>
                  </a:lnTo>
                  <a:lnTo>
                    <a:pt x="781" y="4"/>
                  </a:lnTo>
                  <a:lnTo>
                    <a:pt x="784" y="5"/>
                  </a:lnTo>
                  <a:lnTo>
                    <a:pt x="785" y="8"/>
                  </a:lnTo>
                  <a:lnTo>
                    <a:pt x="785" y="10"/>
                  </a:lnTo>
                  <a:lnTo>
                    <a:pt x="787" y="13"/>
                  </a:lnTo>
                  <a:lnTo>
                    <a:pt x="787" y="15"/>
                  </a:lnTo>
                  <a:lnTo>
                    <a:pt x="787" y="18"/>
                  </a:lnTo>
                  <a:lnTo>
                    <a:pt x="776" y="18"/>
                  </a:lnTo>
                  <a:lnTo>
                    <a:pt x="776" y="15"/>
                  </a:lnTo>
                  <a:lnTo>
                    <a:pt x="776" y="13"/>
                  </a:lnTo>
                  <a:lnTo>
                    <a:pt x="775" y="10"/>
                  </a:lnTo>
                  <a:lnTo>
                    <a:pt x="774" y="9"/>
                  </a:lnTo>
                  <a:lnTo>
                    <a:pt x="771" y="8"/>
                  </a:lnTo>
                  <a:lnTo>
                    <a:pt x="769" y="9"/>
                  </a:lnTo>
                  <a:lnTo>
                    <a:pt x="766" y="9"/>
                  </a:lnTo>
                  <a:lnTo>
                    <a:pt x="766" y="12"/>
                  </a:lnTo>
                  <a:lnTo>
                    <a:pt x="765" y="13"/>
                  </a:lnTo>
                  <a:lnTo>
                    <a:pt x="766" y="15"/>
                  </a:lnTo>
                  <a:lnTo>
                    <a:pt x="767" y="18"/>
                  </a:lnTo>
                  <a:lnTo>
                    <a:pt x="769" y="19"/>
                  </a:lnTo>
                  <a:lnTo>
                    <a:pt x="771" y="22"/>
                  </a:lnTo>
                  <a:lnTo>
                    <a:pt x="774" y="23"/>
                  </a:lnTo>
                  <a:lnTo>
                    <a:pt x="778" y="26"/>
                  </a:lnTo>
                  <a:lnTo>
                    <a:pt x="780" y="28"/>
                  </a:lnTo>
                  <a:lnTo>
                    <a:pt x="783" y="29"/>
                  </a:lnTo>
                  <a:lnTo>
                    <a:pt x="785" y="33"/>
                  </a:lnTo>
                  <a:lnTo>
                    <a:pt x="787" y="37"/>
                  </a:lnTo>
                  <a:lnTo>
                    <a:pt x="788" y="41"/>
                  </a:lnTo>
                  <a:lnTo>
                    <a:pt x="787" y="46"/>
                  </a:lnTo>
                  <a:lnTo>
                    <a:pt x="785" y="50"/>
                  </a:lnTo>
                  <a:lnTo>
                    <a:pt x="783" y="54"/>
                  </a:lnTo>
                  <a:lnTo>
                    <a:pt x="780" y="55"/>
                  </a:lnTo>
                  <a:lnTo>
                    <a:pt x="776" y="56"/>
                  </a:lnTo>
                  <a:lnTo>
                    <a:pt x="771" y="58"/>
                  </a:lnTo>
                  <a:lnTo>
                    <a:pt x="766" y="56"/>
                  </a:lnTo>
                  <a:lnTo>
                    <a:pt x="761" y="55"/>
                  </a:lnTo>
                  <a:lnTo>
                    <a:pt x="758" y="53"/>
                  </a:lnTo>
                  <a:lnTo>
                    <a:pt x="756" y="49"/>
                  </a:lnTo>
                  <a:lnTo>
                    <a:pt x="754" y="45"/>
                  </a:lnTo>
                  <a:lnTo>
                    <a:pt x="754" y="41"/>
                  </a:lnTo>
                  <a:lnTo>
                    <a:pt x="754" y="37"/>
                  </a:lnTo>
                  <a:lnTo>
                    <a:pt x="765" y="37"/>
                  </a:lnTo>
                  <a:lnTo>
                    <a:pt x="765" y="40"/>
                  </a:lnTo>
                  <a:lnTo>
                    <a:pt x="765" y="42"/>
                  </a:lnTo>
                  <a:lnTo>
                    <a:pt x="765" y="45"/>
                  </a:lnTo>
                  <a:lnTo>
                    <a:pt x="766" y="47"/>
                  </a:lnTo>
                  <a:lnTo>
                    <a:pt x="769" y="49"/>
                  </a:lnTo>
                  <a:lnTo>
                    <a:pt x="771" y="49"/>
                  </a:lnTo>
                  <a:lnTo>
                    <a:pt x="774" y="49"/>
                  </a:lnTo>
                  <a:lnTo>
                    <a:pt x="776" y="47"/>
                  </a:lnTo>
                  <a:lnTo>
                    <a:pt x="776" y="45"/>
                  </a:lnTo>
                  <a:lnTo>
                    <a:pt x="778" y="42"/>
                  </a:lnTo>
                  <a:lnTo>
                    <a:pt x="776" y="40"/>
                  </a:lnTo>
                  <a:lnTo>
                    <a:pt x="775" y="37"/>
                  </a:lnTo>
                  <a:lnTo>
                    <a:pt x="774" y="36"/>
                  </a:lnTo>
                  <a:lnTo>
                    <a:pt x="769" y="32"/>
                  </a:lnTo>
                  <a:lnTo>
                    <a:pt x="765" y="29"/>
                  </a:lnTo>
                  <a:lnTo>
                    <a:pt x="761" y="27"/>
                  </a:lnTo>
                  <a:lnTo>
                    <a:pt x="757" y="23"/>
                  </a:lnTo>
                  <a:lnTo>
                    <a:pt x="756" y="19"/>
                  </a:lnTo>
                  <a:lnTo>
                    <a:pt x="754" y="14"/>
                  </a:lnTo>
                  <a:lnTo>
                    <a:pt x="756" y="9"/>
                  </a:lnTo>
                  <a:lnTo>
                    <a:pt x="757" y="5"/>
                  </a:lnTo>
                  <a:lnTo>
                    <a:pt x="761" y="3"/>
                  </a:lnTo>
                  <a:lnTo>
                    <a:pt x="765" y="1"/>
                  </a:lnTo>
                  <a:lnTo>
                    <a:pt x="771" y="0"/>
                  </a:lnTo>
                  <a:close/>
                  <a:moveTo>
                    <a:pt x="582" y="0"/>
                  </a:moveTo>
                  <a:lnTo>
                    <a:pt x="587" y="0"/>
                  </a:lnTo>
                  <a:lnTo>
                    <a:pt x="591" y="1"/>
                  </a:lnTo>
                  <a:lnTo>
                    <a:pt x="595" y="4"/>
                  </a:lnTo>
                  <a:lnTo>
                    <a:pt x="598" y="6"/>
                  </a:lnTo>
                  <a:lnTo>
                    <a:pt x="599" y="12"/>
                  </a:lnTo>
                  <a:lnTo>
                    <a:pt x="600" y="15"/>
                  </a:lnTo>
                  <a:lnTo>
                    <a:pt x="600" y="18"/>
                  </a:lnTo>
                  <a:lnTo>
                    <a:pt x="590" y="18"/>
                  </a:lnTo>
                  <a:lnTo>
                    <a:pt x="590" y="15"/>
                  </a:lnTo>
                  <a:lnTo>
                    <a:pt x="590" y="13"/>
                  </a:lnTo>
                  <a:lnTo>
                    <a:pt x="589" y="10"/>
                  </a:lnTo>
                  <a:lnTo>
                    <a:pt x="586" y="9"/>
                  </a:lnTo>
                  <a:lnTo>
                    <a:pt x="582" y="8"/>
                  </a:lnTo>
                  <a:lnTo>
                    <a:pt x="580" y="9"/>
                  </a:lnTo>
                  <a:lnTo>
                    <a:pt x="578" y="10"/>
                  </a:lnTo>
                  <a:lnTo>
                    <a:pt x="577" y="13"/>
                  </a:lnTo>
                  <a:lnTo>
                    <a:pt x="576" y="15"/>
                  </a:lnTo>
                  <a:lnTo>
                    <a:pt x="576" y="18"/>
                  </a:lnTo>
                  <a:lnTo>
                    <a:pt x="576" y="21"/>
                  </a:lnTo>
                  <a:lnTo>
                    <a:pt x="576" y="22"/>
                  </a:lnTo>
                  <a:lnTo>
                    <a:pt x="576" y="37"/>
                  </a:lnTo>
                  <a:lnTo>
                    <a:pt x="576" y="40"/>
                  </a:lnTo>
                  <a:lnTo>
                    <a:pt x="576" y="42"/>
                  </a:lnTo>
                  <a:lnTo>
                    <a:pt x="577" y="45"/>
                  </a:lnTo>
                  <a:lnTo>
                    <a:pt x="578" y="47"/>
                  </a:lnTo>
                  <a:lnTo>
                    <a:pt x="580" y="49"/>
                  </a:lnTo>
                  <a:lnTo>
                    <a:pt x="582" y="49"/>
                  </a:lnTo>
                  <a:lnTo>
                    <a:pt x="586" y="49"/>
                  </a:lnTo>
                  <a:lnTo>
                    <a:pt x="587" y="46"/>
                  </a:lnTo>
                  <a:lnTo>
                    <a:pt x="589" y="44"/>
                  </a:lnTo>
                  <a:lnTo>
                    <a:pt x="590" y="40"/>
                  </a:lnTo>
                  <a:lnTo>
                    <a:pt x="590" y="35"/>
                  </a:lnTo>
                  <a:lnTo>
                    <a:pt x="584" y="35"/>
                  </a:lnTo>
                  <a:lnTo>
                    <a:pt x="584" y="27"/>
                  </a:lnTo>
                  <a:lnTo>
                    <a:pt x="600" y="27"/>
                  </a:lnTo>
                  <a:lnTo>
                    <a:pt x="600" y="56"/>
                  </a:lnTo>
                  <a:lnTo>
                    <a:pt x="592" y="56"/>
                  </a:lnTo>
                  <a:lnTo>
                    <a:pt x="592" y="50"/>
                  </a:lnTo>
                  <a:lnTo>
                    <a:pt x="592" y="50"/>
                  </a:lnTo>
                  <a:lnTo>
                    <a:pt x="590" y="53"/>
                  </a:lnTo>
                  <a:lnTo>
                    <a:pt x="589" y="55"/>
                  </a:lnTo>
                  <a:lnTo>
                    <a:pt x="586" y="56"/>
                  </a:lnTo>
                  <a:lnTo>
                    <a:pt x="582" y="58"/>
                  </a:lnTo>
                  <a:lnTo>
                    <a:pt x="573" y="55"/>
                  </a:lnTo>
                  <a:lnTo>
                    <a:pt x="568" y="50"/>
                  </a:lnTo>
                  <a:lnTo>
                    <a:pt x="566" y="42"/>
                  </a:lnTo>
                  <a:lnTo>
                    <a:pt x="566" y="32"/>
                  </a:lnTo>
                  <a:lnTo>
                    <a:pt x="566" y="24"/>
                  </a:lnTo>
                  <a:lnTo>
                    <a:pt x="566" y="14"/>
                  </a:lnTo>
                  <a:lnTo>
                    <a:pt x="568" y="6"/>
                  </a:lnTo>
                  <a:lnTo>
                    <a:pt x="573" y="3"/>
                  </a:lnTo>
                  <a:lnTo>
                    <a:pt x="582" y="0"/>
                  </a:lnTo>
                  <a:close/>
                  <a:moveTo>
                    <a:pt x="509" y="0"/>
                  </a:moveTo>
                  <a:lnTo>
                    <a:pt x="519" y="3"/>
                  </a:lnTo>
                  <a:lnTo>
                    <a:pt x="524" y="6"/>
                  </a:lnTo>
                  <a:lnTo>
                    <a:pt x="527" y="14"/>
                  </a:lnTo>
                  <a:lnTo>
                    <a:pt x="527" y="24"/>
                  </a:lnTo>
                  <a:lnTo>
                    <a:pt x="527" y="32"/>
                  </a:lnTo>
                  <a:lnTo>
                    <a:pt x="527" y="42"/>
                  </a:lnTo>
                  <a:lnTo>
                    <a:pt x="524" y="50"/>
                  </a:lnTo>
                  <a:lnTo>
                    <a:pt x="519" y="55"/>
                  </a:lnTo>
                  <a:lnTo>
                    <a:pt x="509" y="58"/>
                  </a:lnTo>
                  <a:lnTo>
                    <a:pt x="500" y="55"/>
                  </a:lnTo>
                  <a:lnTo>
                    <a:pt x="495" y="50"/>
                  </a:lnTo>
                  <a:lnTo>
                    <a:pt x="492" y="42"/>
                  </a:lnTo>
                  <a:lnTo>
                    <a:pt x="492" y="32"/>
                  </a:lnTo>
                  <a:lnTo>
                    <a:pt x="492" y="24"/>
                  </a:lnTo>
                  <a:lnTo>
                    <a:pt x="492" y="14"/>
                  </a:lnTo>
                  <a:lnTo>
                    <a:pt x="495" y="6"/>
                  </a:lnTo>
                  <a:lnTo>
                    <a:pt x="500" y="3"/>
                  </a:lnTo>
                  <a:lnTo>
                    <a:pt x="509" y="0"/>
                  </a:lnTo>
                  <a:close/>
                  <a:moveTo>
                    <a:pt x="370" y="0"/>
                  </a:moveTo>
                  <a:lnTo>
                    <a:pt x="379" y="3"/>
                  </a:lnTo>
                  <a:lnTo>
                    <a:pt x="384" y="6"/>
                  </a:lnTo>
                  <a:lnTo>
                    <a:pt x="387" y="14"/>
                  </a:lnTo>
                  <a:lnTo>
                    <a:pt x="388" y="24"/>
                  </a:lnTo>
                  <a:lnTo>
                    <a:pt x="388" y="32"/>
                  </a:lnTo>
                  <a:lnTo>
                    <a:pt x="387" y="42"/>
                  </a:lnTo>
                  <a:lnTo>
                    <a:pt x="386" y="50"/>
                  </a:lnTo>
                  <a:lnTo>
                    <a:pt x="379" y="55"/>
                  </a:lnTo>
                  <a:lnTo>
                    <a:pt x="370" y="58"/>
                  </a:lnTo>
                  <a:lnTo>
                    <a:pt x="360" y="55"/>
                  </a:lnTo>
                  <a:lnTo>
                    <a:pt x="355" y="50"/>
                  </a:lnTo>
                  <a:lnTo>
                    <a:pt x="354" y="42"/>
                  </a:lnTo>
                  <a:lnTo>
                    <a:pt x="352" y="32"/>
                  </a:lnTo>
                  <a:lnTo>
                    <a:pt x="352" y="24"/>
                  </a:lnTo>
                  <a:lnTo>
                    <a:pt x="354" y="14"/>
                  </a:lnTo>
                  <a:lnTo>
                    <a:pt x="355" y="6"/>
                  </a:lnTo>
                  <a:lnTo>
                    <a:pt x="360" y="3"/>
                  </a:lnTo>
                  <a:lnTo>
                    <a:pt x="370" y="0"/>
                  </a:lnTo>
                  <a:close/>
                  <a:moveTo>
                    <a:pt x="153" y="0"/>
                  </a:moveTo>
                  <a:lnTo>
                    <a:pt x="157" y="1"/>
                  </a:lnTo>
                  <a:lnTo>
                    <a:pt x="162" y="3"/>
                  </a:lnTo>
                  <a:lnTo>
                    <a:pt x="165" y="5"/>
                  </a:lnTo>
                  <a:lnTo>
                    <a:pt x="166" y="9"/>
                  </a:lnTo>
                  <a:lnTo>
                    <a:pt x="167" y="14"/>
                  </a:lnTo>
                  <a:lnTo>
                    <a:pt x="167" y="17"/>
                  </a:lnTo>
                  <a:lnTo>
                    <a:pt x="167" y="18"/>
                  </a:lnTo>
                  <a:lnTo>
                    <a:pt x="158" y="18"/>
                  </a:lnTo>
                  <a:lnTo>
                    <a:pt x="157" y="17"/>
                  </a:lnTo>
                  <a:lnTo>
                    <a:pt x="157" y="14"/>
                  </a:lnTo>
                  <a:lnTo>
                    <a:pt x="157" y="12"/>
                  </a:lnTo>
                  <a:lnTo>
                    <a:pt x="156" y="10"/>
                  </a:lnTo>
                  <a:lnTo>
                    <a:pt x="154" y="9"/>
                  </a:lnTo>
                  <a:lnTo>
                    <a:pt x="153" y="8"/>
                  </a:lnTo>
                  <a:lnTo>
                    <a:pt x="149" y="9"/>
                  </a:lnTo>
                  <a:lnTo>
                    <a:pt x="148" y="10"/>
                  </a:lnTo>
                  <a:lnTo>
                    <a:pt x="147" y="13"/>
                  </a:lnTo>
                  <a:lnTo>
                    <a:pt x="145" y="15"/>
                  </a:lnTo>
                  <a:lnTo>
                    <a:pt x="145" y="18"/>
                  </a:lnTo>
                  <a:lnTo>
                    <a:pt x="145" y="21"/>
                  </a:lnTo>
                  <a:lnTo>
                    <a:pt x="145" y="22"/>
                  </a:lnTo>
                  <a:lnTo>
                    <a:pt x="145" y="37"/>
                  </a:lnTo>
                  <a:lnTo>
                    <a:pt x="145" y="40"/>
                  </a:lnTo>
                  <a:lnTo>
                    <a:pt x="145" y="42"/>
                  </a:lnTo>
                  <a:lnTo>
                    <a:pt x="147" y="45"/>
                  </a:lnTo>
                  <a:lnTo>
                    <a:pt x="148" y="47"/>
                  </a:lnTo>
                  <a:lnTo>
                    <a:pt x="149" y="49"/>
                  </a:lnTo>
                  <a:lnTo>
                    <a:pt x="153" y="49"/>
                  </a:lnTo>
                  <a:lnTo>
                    <a:pt x="154" y="49"/>
                  </a:lnTo>
                  <a:lnTo>
                    <a:pt x="157" y="46"/>
                  </a:lnTo>
                  <a:lnTo>
                    <a:pt x="157" y="44"/>
                  </a:lnTo>
                  <a:lnTo>
                    <a:pt x="157" y="41"/>
                  </a:lnTo>
                  <a:lnTo>
                    <a:pt x="157" y="38"/>
                  </a:lnTo>
                  <a:lnTo>
                    <a:pt x="158" y="36"/>
                  </a:lnTo>
                  <a:lnTo>
                    <a:pt x="168" y="36"/>
                  </a:lnTo>
                  <a:lnTo>
                    <a:pt x="167" y="40"/>
                  </a:lnTo>
                  <a:lnTo>
                    <a:pt x="167" y="44"/>
                  </a:lnTo>
                  <a:lnTo>
                    <a:pt x="166" y="47"/>
                  </a:lnTo>
                  <a:lnTo>
                    <a:pt x="165" y="51"/>
                  </a:lnTo>
                  <a:lnTo>
                    <a:pt x="163" y="54"/>
                  </a:lnTo>
                  <a:lnTo>
                    <a:pt x="161" y="55"/>
                  </a:lnTo>
                  <a:lnTo>
                    <a:pt x="157" y="56"/>
                  </a:lnTo>
                  <a:lnTo>
                    <a:pt x="153" y="58"/>
                  </a:lnTo>
                  <a:lnTo>
                    <a:pt x="143" y="55"/>
                  </a:lnTo>
                  <a:lnTo>
                    <a:pt x="138" y="50"/>
                  </a:lnTo>
                  <a:lnTo>
                    <a:pt x="135" y="42"/>
                  </a:lnTo>
                  <a:lnTo>
                    <a:pt x="135" y="32"/>
                  </a:lnTo>
                  <a:lnTo>
                    <a:pt x="135" y="24"/>
                  </a:lnTo>
                  <a:lnTo>
                    <a:pt x="135" y="14"/>
                  </a:lnTo>
                  <a:lnTo>
                    <a:pt x="138" y="6"/>
                  </a:lnTo>
                  <a:lnTo>
                    <a:pt x="143" y="3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80" name="Rectangle 60"/>
            <p:cNvSpPr>
              <a:spLocks noChangeArrowheads="1"/>
            </p:cNvSpPr>
            <p:nvPr/>
          </p:nvSpPr>
          <p:spPr bwMode="auto">
            <a:xfrm>
              <a:off x="1301750" y="4576763"/>
              <a:ext cx="1254125" cy="635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81" name="Rectangle 61"/>
            <p:cNvSpPr>
              <a:spLocks noChangeArrowheads="1"/>
            </p:cNvSpPr>
            <p:nvPr/>
          </p:nvSpPr>
          <p:spPr bwMode="auto">
            <a:xfrm>
              <a:off x="727075" y="4103688"/>
              <a:ext cx="174625" cy="593725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82" name="Rectangle 62"/>
            <p:cNvSpPr>
              <a:spLocks noChangeArrowheads="1"/>
            </p:cNvSpPr>
            <p:nvPr/>
          </p:nvSpPr>
          <p:spPr bwMode="auto">
            <a:xfrm>
              <a:off x="1069975" y="4103688"/>
              <a:ext cx="174625" cy="593725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83" name="Freeform 63"/>
            <p:cNvSpPr>
              <a:spLocks/>
            </p:cNvSpPr>
            <p:nvPr/>
          </p:nvSpPr>
          <p:spPr bwMode="auto">
            <a:xfrm>
              <a:off x="727075" y="4110038"/>
              <a:ext cx="801688" cy="573088"/>
            </a:xfrm>
            <a:custGeom>
              <a:avLst/>
              <a:gdLst>
                <a:gd name="T0" fmla="*/ 465 w 505"/>
                <a:gd name="T1" fmla="*/ 0 h 361"/>
                <a:gd name="T2" fmla="*/ 505 w 505"/>
                <a:gd name="T3" fmla="*/ 0 h 361"/>
                <a:gd name="T4" fmla="*/ 464 w 505"/>
                <a:gd name="T5" fmla="*/ 9 h 361"/>
                <a:gd name="T6" fmla="*/ 420 w 505"/>
                <a:gd name="T7" fmla="*/ 26 h 361"/>
                <a:gd name="T8" fmla="*/ 375 w 505"/>
                <a:gd name="T9" fmla="*/ 46 h 361"/>
                <a:gd name="T10" fmla="*/ 329 w 505"/>
                <a:gd name="T11" fmla="*/ 72 h 361"/>
                <a:gd name="T12" fmla="*/ 283 w 505"/>
                <a:gd name="T13" fmla="*/ 102 h 361"/>
                <a:gd name="T14" fmla="*/ 236 w 505"/>
                <a:gd name="T15" fmla="*/ 135 h 361"/>
                <a:gd name="T16" fmla="*/ 191 w 505"/>
                <a:gd name="T17" fmla="*/ 171 h 361"/>
                <a:gd name="T18" fmla="*/ 148 w 505"/>
                <a:gd name="T19" fmla="*/ 208 h 361"/>
                <a:gd name="T20" fmla="*/ 105 w 505"/>
                <a:gd name="T21" fmla="*/ 247 h 361"/>
                <a:gd name="T22" fmla="*/ 67 w 505"/>
                <a:gd name="T23" fmla="*/ 285 h 361"/>
                <a:gd name="T24" fmla="*/ 32 w 505"/>
                <a:gd name="T25" fmla="*/ 324 h 361"/>
                <a:gd name="T26" fmla="*/ 0 w 505"/>
                <a:gd name="T27" fmla="*/ 361 h 361"/>
                <a:gd name="T28" fmla="*/ 0 w 505"/>
                <a:gd name="T29" fmla="*/ 219 h 361"/>
                <a:gd name="T30" fmla="*/ 32 w 505"/>
                <a:gd name="T31" fmla="*/ 194 h 361"/>
                <a:gd name="T32" fmla="*/ 68 w 505"/>
                <a:gd name="T33" fmla="*/ 167 h 361"/>
                <a:gd name="T34" fmla="*/ 108 w 505"/>
                <a:gd name="T35" fmla="*/ 141 h 361"/>
                <a:gd name="T36" fmla="*/ 150 w 505"/>
                <a:gd name="T37" fmla="*/ 116 h 361"/>
                <a:gd name="T38" fmla="*/ 194 w 505"/>
                <a:gd name="T39" fmla="*/ 91 h 361"/>
                <a:gd name="T40" fmla="*/ 239 w 505"/>
                <a:gd name="T41" fmla="*/ 68 h 361"/>
                <a:gd name="T42" fmla="*/ 285 w 505"/>
                <a:gd name="T43" fmla="*/ 48 h 361"/>
                <a:gd name="T44" fmla="*/ 331 w 505"/>
                <a:gd name="T45" fmla="*/ 30 h 361"/>
                <a:gd name="T46" fmla="*/ 376 w 505"/>
                <a:gd name="T47" fmla="*/ 16 h 361"/>
                <a:gd name="T48" fmla="*/ 421 w 505"/>
                <a:gd name="T49" fmla="*/ 5 h 361"/>
                <a:gd name="T50" fmla="*/ 465 w 505"/>
                <a:gd name="T51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5" h="361">
                  <a:moveTo>
                    <a:pt x="465" y="0"/>
                  </a:moveTo>
                  <a:lnTo>
                    <a:pt x="505" y="0"/>
                  </a:lnTo>
                  <a:lnTo>
                    <a:pt x="464" y="9"/>
                  </a:lnTo>
                  <a:lnTo>
                    <a:pt x="420" y="26"/>
                  </a:lnTo>
                  <a:lnTo>
                    <a:pt x="375" y="46"/>
                  </a:lnTo>
                  <a:lnTo>
                    <a:pt x="329" y="72"/>
                  </a:lnTo>
                  <a:lnTo>
                    <a:pt x="283" y="102"/>
                  </a:lnTo>
                  <a:lnTo>
                    <a:pt x="236" y="135"/>
                  </a:lnTo>
                  <a:lnTo>
                    <a:pt x="191" y="171"/>
                  </a:lnTo>
                  <a:lnTo>
                    <a:pt x="148" y="208"/>
                  </a:lnTo>
                  <a:lnTo>
                    <a:pt x="105" y="247"/>
                  </a:lnTo>
                  <a:lnTo>
                    <a:pt x="67" y="285"/>
                  </a:lnTo>
                  <a:lnTo>
                    <a:pt x="32" y="324"/>
                  </a:lnTo>
                  <a:lnTo>
                    <a:pt x="0" y="361"/>
                  </a:lnTo>
                  <a:lnTo>
                    <a:pt x="0" y="219"/>
                  </a:lnTo>
                  <a:lnTo>
                    <a:pt x="32" y="194"/>
                  </a:lnTo>
                  <a:lnTo>
                    <a:pt x="68" y="167"/>
                  </a:lnTo>
                  <a:lnTo>
                    <a:pt x="108" y="141"/>
                  </a:lnTo>
                  <a:lnTo>
                    <a:pt x="150" y="116"/>
                  </a:lnTo>
                  <a:lnTo>
                    <a:pt x="194" y="91"/>
                  </a:lnTo>
                  <a:lnTo>
                    <a:pt x="239" y="68"/>
                  </a:lnTo>
                  <a:lnTo>
                    <a:pt x="285" y="48"/>
                  </a:lnTo>
                  <a:lnTo>
                    <a:pt x="331" y="30"/>
                  </a:lnTo>
                  <a:lnTo>
                    <a:pt x="376" y="16"/>
                  </a:lnTo>
                  <a:lnTo>
                    <a:pt x="421" y="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C0A1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84" name="Freeform 64"/>
            <p:cNvSpPr>
              <a:spLocks/>
            </p:cNvSpPr>
            <p:nvPr/>
          </p:nvSpPr>
          <p:spPr bwMode="auto">
            <a:xfrm>
              <a:off x="720725" y="4773613"/>
              <a:ext cx="79375" cy="109538"/>
            </a:xfrm>
            <a:custGeom>
              <a:avLst/>
              <a:gdLst>
                <a:gd name="T0" fmla="*/ 0 w 50"/>
                <a:gd name="T1" fmla="*/ 0 h 69"/>
                <a:gd name="T2" fmla="*/ 15 w 50"/>
                <a:gd name="T3" fmla="*/ 0 h 69"/>
                <a:gd name="T4" fmla="*/ 26 w 50"/>
                <a:gd name="T5" fmla="*/ 27 h 69"/>
                <a:gd name="T6" fmla="*/ 26 w 50"/>
                <a:gd name="T7" fmla="*/ 27 h 69"/>
                <a:gd name="T8" fmla="*/ 35 w 50"/>
                <a:gd name="T9" fmla="*/ 0 h 69"/>
                <a:gd name="T10" fmla="*/ 50 w 50"/>
                <a:gd name="T11" fmla="*/ 0 h 69"/>
                <a:gd name="T12" fmla="*/ 32 w 50"/>
                <a:gd name="T13" fmla="*/ 42 h 69"/>
                <a:gd name="T14" fmla="*/ 32 w 50"/>
                <a:gd name="T15" fmla="*/ 69 h 69"/>
                <a:gd name="T16" fmla="*/ 18 w 50"/>
                <a:gd name="T17" fmla="*/ 69 h 69"/>
                <a:gd name="T18" fmla="*/ 18 w 50"/>
                <a:gd name="T19" fmla="*/ 42 h 69"/>
                <a:gd name="T20" fmla="*/ 0 w 50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69">
                  <a:moveTo>
                    <a:pt x="0" y="0"/>
                  </a:moveTo>
                  <a:lnTo>
                    <a:pt x="15" y="0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35" y="0"/>
                  </a:lnTo>
                  <a:lnTo>
                    <a:pt x="50" y="0"/>
                  </a:lnTo>
                  <a:lnTo>
                    <a:pt x="32" y="42"/>
                  </a:lnTo>
                  <a:lnTo>
                    <a:pt x="32" y="69"/>
                  </a:lnTo>
                  <a:lnTo>
                    <a:pt x="18" y="69"/>
                  </a:lnTo>
                  <a:lnTo>
                    <a:pt x="18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85" name="Freeform 65"/>
            <p:cNvSpPr>
              <a:spLocks noEditPoints="1"/>
            </p:cNvSpPr>
            <p:nvPr/>
          </p:nvSpPr>
          <p:spPr bwMode="auto">
            <a:xfrm>
              <a:off x="806450" y="4770438"/>
              <a:ext cx="76200" cy="114300"/>
            </a:xfrm>
            <a:custGeom>
              <a:avLst/>
              <a:gdLst>
                <a:gd name="T0" fmla="*/ 22 w 48"/>
                <a:gd name="T1" fmla="*/ 11 h 72"/>
                <a:gd name="T2" fmla="*/ 17 w 48"/>
                <a:gd name="T3" fmla="*/ 13 h 72"/>
                <a:gd name="T4" fmla="*/ 15 w 48"/>
                <a:gd name="T5" fmla="*/ 20 h 72"/>
                <a:gd name="T6" fmla="*/ 14 w 48"/>
                <a:gd name="T7" fmla="*/ 30 h 72"/>
                <a:gd name="T8" fmla="*/ 14 w 48"/>
                <a:gd name="T9" fmla="*/ 43 h 72"/>
                <a:gd name="T10" fmla="*/ 15 w 48"/>
                <a:gd name="T11" fmla="*/ 53 h 72"/>
                <a:gd name="T12" fmla="*/ 17 w 48"/>
                <a:gd name="T13" fmla="*/ 60 h 72"/>
                <a:gd name="T14" fmla="*/ 22 w 48"/>
                <a:gd name="T15" fmla="*/ 62 h 72"/>
                <a:gd name="T16" fmla="*/ 27 w 48"/>
                <a:gd name="T17" fmla="*/ 62 h 72"/>
                <a:gd name="T18" fmla="*/ 31 w 48"/>
                <a:gd name="T19" fmla="*/ 60 h 72"/>
                <a:gd name="T20" fmla="*/ 33 w 48"/>
                <a:gd name="T21" fmla="*/ 53 h 72"/>
                <a:gd name="T22" fmla="*/ 33 w 48"/>
                <a:gd name="T23" fmla="*/ 43 h 72"/>
                <a:gd name="T24" fmla="*/ 33 w 48"/>
                <a:gd name="T25" fmla="*/ 30 h 72"/>
                <a:gd name="T26" fmla="*/ 33 w 48"/>
                <a:gd name="T27" fmla="*/ 20 h 72"/>
                <a:gd name="T28" fmla="*/ 31 w 48"/>
                <a:gd name="T29" fmla="*/ 13 h 72"/>
                <a:gd name="T30" fmla="*/ 27 w 48"/>
                <a:gd name="T31" fmla="*/ 11 h 72"/>
                <a:gd name="T32" fmla="*/ 24 w 48"/>
                <a:gd name="T33" fmla="*/ 0 h 72"/>
                <a:gd name="T34" fmla="*/ 33 w 48"/>
                <a:gd name="T35" fmla="*/ 2 h 72"/>
                <a:gd name="T36" fmla="*/ 41 w 48"/>
                <a:gd name="T37" fmla="*/ 6 h 72"/>
                <a:gd name="T38" fmla="*/ 46 w 48"/>
                <a:gd name="T39" fmla="*/ 16 h 72"/>
                <a:gd name="T40" fmla="*/ 48 w 48"/>
                <a:gd name="T41" fmla="*/ 29 h 72"/>
                <a:gd name="T42" fmla="*/ 48 w 48"/>
                <a:gd name="T43" fmla="*/ 44 h 72"/>
                <a:gd name="T44" fmla="*/ 46 w 48"/>
                <a:gd name="T45" fmla="*/ 57 h 72"/>
                <a:gd name="T46" fmla="*/ 41 w 48"/>
                <a:gd name="T47" fmla="*/ 67 h 72"/>
                <a:gd name="T48" fmla="*/ 33 w 48"/>
                <a:gd name="T49" fmla="*/ 71 h 72"/>
                <a:gd name="T50" fmla="*/ 24 w 48"/>
                <a:gd name="T51" fmla="*/ 72 h 72"/>
                <a:gd name="T52" fmla="*/ 15 w 48"/>
                <a:gd name="T53" fmla="*/ 71 h 72"/>
                <a:gd name="T54" fmla="*/ 8 w 48"/>
                <a:gd name="T55" fmla="*/ 67 h 72"/>
                <a:gd name="T56" fmla="*/ 3 w 48"/>
                <a:gd name="T57" fmla="*/ 57 h 72"/>
                <a:gd name="T58" fmla="*/ 0 w 48"/>
                <a:gd name="T59" fmla="*/ 44 h 72"/>
                <a:gd name="T60" fmla="*/ 0 w 48"/>
                <a:gd name="T61" fmla="*/ 29 h 72"/>
                <a:gd name="T62" fmla="*/ 3 w 48"/>
                <a:gd name="T63" fmla="*/ 16 h 72"/>
                <a:gd name="T64" fmla="*/ 8 w 48"/>
                <a:gd name="T65" fmla="*/ 6 h 72"/>
                <a:gd name="T66" fmla="*/ 15 w 48"/>
                <a:gd name="T67" fmla="*/ 2 h 72"/>
                <a:gd name="T68" fmla="*/ 24 w 48"/>
                <a:gd name="T6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" h="72">
                  <a:moveTo>
                    <a:pt x="24" y="11"/>
                  </a:moveTo>
                  <a:lnTo>
                    <a:pt x="22" y="11"/>
                  </a:lnTo>
                  <a:lnTo>
                    <a:pt x="19" y="12"/>
                  </a:lnTo>
                  <a:lnTo>
                    <a:pt x="17" y="13"/>
                  </a:lnTo>
                  <a:lnTo>
                    <a:pt x="15" y="16"/>
                  </a:lnTo>
                  <a:lnTo>
                    <a:pt x="15" y="20"/>
                  </a:lnTo>
                  <a:lnTo>
                    <a:pt x="14" y="25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4" y="43"/>
                  </a:lnTo>
                  <a:lnTo>
                    <a:pt x="14" y="48"/>
                  </a:lnTo>
                  <a:lnTo>
                    <a:pt x="15" y="53"/>
                  </a:lnTo>
                  <a:lnTo>
                    <a:pt x="15" y="57"/>
                  </a:lnTo>
                  <a:lnTo>
                    <a:pt x="17" y="60"/>
                  </a:lnTo>
                  <a:lnTo>
                    <a:pt x="19" y="61"/>
                  </a:lnTo>
                  <a:lnTo>
                    <a:pt x="22" y="62"/>
                  </a:lnTo>
                  <a:lnTo>
                    <a:pt x="24" y="62"/>
                  </a:lnTo>
                  <a:lnTo>
                    <a:pt x="27" y="62"/>
                  </a:lnTo>
                  <a:lnTo>
                    <a:pt x="30" y="61"/>
                  </a:lnTo>
                  <a:lnTo>
                    <a:pt x="31" y="60"/>
                  </a:lnTo>
                  <a:lnTo>
                    <a:pt x="32" y="57"/>
                  </a:lnTo>
                  <a:lnTo>
                    <a:pt x="33" y="53"/>
                  </a:lnTo>
                  <a:lnTo>
                    <a:pt x="33" y="48"/>
                  </a:lnTo>
                  <a:lnTo>
                    <a:pt x="33" y="43"/>
                  </a:lnTo>
                  <a:lnTo>
                    <a:pt x="33" y="36"/>
                  </a:lnTo>
                  <a:lnTo>
                    <a:pt x="33" y="30"/>
                  </a:lnTo>
                  <a:lnTo>
                    <a:pt x="33" y="25"/>
                  </a:lnTo>
                  <a:lnTo>
                    <a:pt x="33" y="20"/>
                  </a:lnTo>
                  <a:lnTo>
                    <a:pt x="32" y="16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7" y="11"/>
                  </a:lnTo>
                  <a:lnTo>
                    <a:pt x="24" y="11"/>
                  </a:lnTo>
                  <a:close/>
                  <a:moveTo>
                    <a:pt x="24" y="0"/>
                  </a:moveTo>
                  <a:lnTo>
                    <a:pt x="30" y="0"/>
                  </a:lnTo>
                  <a:lnTo>
                    <a:pt x="33" y="2"/>
                  </a:lnTo>
                  <a:lnTo>
                    <a:pt x="37" y="3"/>
                  </a:lnTo>
                  <a:lnTo>
                    <a:pt x="41" y="6"/>
                  </a:lnTo>
                  <a:lnTo>
                    <a:pt x="44" y="11"/>
                  </a:lnTo>
                  <a:lnTo>
                    <a:pt x="46" y="16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48" y="36"/>
                  </a:lnTo>
                  <a:lnTo>
                    <a:pt x="48" y="44"/>
                  </a:lnTo>
                  <a:lnTo>
                    <a:pt x="48" y="52"/>
                  </a:lnTo>
                  <a:lnTo>
                    <a:pt x="46" y="57"/>
                  </a:lnTo>
                  <a:lnTo>
                    <a:pt x="44" y="62"/>
                  </a:lnTo>
                  <a:lnTo>
                    <a:pt x="41" y="67"/>
                  </a:lnTo>
                  <a:lnTo>
                    <a:pt x="37" y="70"/>
                  </a:lnTo>
                  <a:lnTo>
                    <a:pt x="33" y="71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19" y="72"/>
                  </a:lnTo>
                  <a:lnTo>
                    <a:pt x="15" y="71"/>
                  </a:lnTo>
                  <a:lnTo>
                    <a:pt x="12" y="70"/>
                  </a:lnTo>
                  <a:lnTo>
                    <a:pt x="8" y="67"/>
                  </a:lnTo>
                  <a:lnTo>
                    <a:pt x="4" y="62"/>
                  </a:lnTo>
                  <a:lnTo>
                    <a:pt x="3" y="57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4" y="11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86" name="Freeform 66"/>
            <p:cNvSpPr>
              <a:spLocks/>
            </p:cNvSpPr>
            <p:nvPr/>
          </p:nvSpPr>
          <p:spPr bwMode="auto">
            <a:xfrm>
              <a:off x="893763" y="4773613"/>
              <a:ext cx="71438" cy="111125"/>
            </a:xfrm>
            <a:custGeom>
              <a:avLst/>
              <a:gdLst>
                <a:gd name="T0" fmla="*/ 0 w 45"/>
                <a:gd name="T1" fmla="*/ 0 h 70"/>
                <a:gd name="T2" fmla="*/ 14 w 45"/>
                <a:gd name="T3" fmla="*/ 0 h 70"/>
                <a:gd name="T4" fmla="*/ 14 w 45"/>
                <a:gd name="T5" fmla="*/ 49 h 70"/>
                <a:gd name="T6" fmla="*/ 14 w 45"/>
                <a:gd name="T7" fmla="*/ 54 h 70"/>
                <a:gd name="T8" fmla="*/ 16 w 45"/>
                <a:gd name="T9" fmla="*/ 58 h 70"/>
                <a:gd name="T10" fmla="*/ 17 w 45"/>
                <a:gd name="T11" fmla="*/ 59 h 70"/>
                <a:gd name="T12" fmla="*/ 18 w 45"/>
                <a:gd name="T13" fmla="*/ 60 h 70"/>
                <a:gd name="T14" fmla="*/ 21 w 45"/>
                <a:gd name="T15" fmla="*/ 60 h 70"/>
                <a:gd name="T16" fmla="*/ 23 w 45"/>
                <a:gd name="T17" fmla="*/ 60 h 70"/>
                <a:gd name="T18" fmla="*/ 25 w 45"/>
                <a:gd name="T19" fmla="*/ 60 h 70"/>
                <a:gd name="T20" fmla="*/ 27 w 45"/>
                <a:gd name="T21" fmla="*/ 60 h 70"/>
                <a:gd name="T22" fmla="*/ 28 w 45"/>
                <a:gd name="T23" fmla="*/ 59 h 70"/>
                <a:gd name="T24" fmla="*/ 30 w 45"/>
                <a:gd name="T25" fmla="*/ 58 h 70"/>
                <a:gd name="T26" fmla="*/ 31 w 45"/>
                <a:gd name="T27" fmla="*/ 54 h 70"/>
                <a:gd name="T28" fmla="*/ 31 w 45"/>
                <a:gd name="T29" fmla="*/ 49 h 70"/>
                <a:gd name="T30" fmla="*/ 31 w 45"/>
                <a:gd name="T31" fmla="*/ 0 h 70"/>
                <a:gd name="T32" fmla="*/ 45 w 45"/>
                <a:gd name="T33" fmla="*/ 0 h 70"/>
                <a:gd name="T34" fmla="*/ 45 w 45"/>
                <a:gd name="T35" fmla="*/ 49 h 70"/>
                <a:gd name="T36" fmla="*/ 45 w 45"/>
                <a:gd name="T37" fmla="*/ 55 h 70"/>
                <a:gd name="T38" fmla="*/ 43 w 45"/>
                <a:gd name="T39" fmla="*/ 59 h 70"/>
                <a:gd name="T40" fmla="*/ 41 w 45"/>
                <a:gd name="T41" fmla="*/ 63 h 70"/>
                <a:gd name="T42" fmla="*/ 39 w 45"/>
                <a:gd name="T43" fmla="*/ 67 h 70"/>
                <a:gd name="T44" fmla="*/ 35 w 45"/>
                <a:gd name="T45" fmla="*/ 68 h 70"/>
                <a:gd name="T46" fmla="*/ 31 w 45"/>
                <a:gd name="T47" fmla="*/ 69 h 70"/>
                <a:gd name="T48" fmla="*/ 23 w 45"/>
                <a:gd name="T49" fmla="*/ 70 h 70"/>
                <a:gd name="T50" fmla="*/ 14 w 45"/>
                <a:gd name="T51" fmla="*/ 70 h 70"/>
                <a:gd name="T52" fmla="*/ 10 w 45"/>
                <a:gd name="T53" fmla="*/ 69 h 70"/>
                <a:gd name="T54" fmla="*/ 7 w 45"/>
                <a:gd name="T55" fmla="*/ 67 h 70"/>
                <a:gd name="T56" fmla="*/ 4 w 45"/>
                <a:gd name="T57" fmla="*/ 64 h 70"/>
                <a:gd name="T58" fmla="*/ 3 w 45"/>
                <a:gd name="T59" fmla="*/ 60 h 70"/>
                <a:gd name="T60" fmla="*/ 0 w 45"/>
                <a:gd name="T61" fmla="*/ 55 h 70"/>
                <a:gd name="T62" fmla="*/ 0 w 45"/>
                <a:gd name="T63" fmla="*/ 49 h 70"/>
                <a:gd name="T64" fmla="*/ 0 w 45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70">
                  <a:moveTo>
                    <a:pt x="0" y="0"/>
                  </a:moveTo>
                  <a:lnTo>
                    <a:pt x="14" y="0"/>
                  </a:lnTo>
                  <a:lnTo>
                    <a:pt x="14" y="49"/>
                  </a:lnTo>
                  <a:lnTo>
                    <a:pt x="14" y="54"/>
                  </a:lnTo>
                  <a:lnTo>
                    <a:pt x="16" y="58"/>
                  </a:lnTo>
                  <a:lnTo>
                    <a:pt x="17" y="59"/>
                  </a:lnTo>
                  <a:lnTo>
                    <a:pt x="18" y="60"/>
                  </a:lnTo>
                  <a:lnTo>
                    <a:pt x="21" y="60"/>
                  </a:lnTo>
                  <a:lnTo>
                    <a:pt x="23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59"/>
                  </a:lnTo>
                  <a:lnTo>
                    <a:pt x="30" y="58"/>
                  </a:lnTo>
                  <a:lnTo>
                    <a:pt x="31" y="54"/>
                  </a:lnTo>
                  <a:lnTo>
                    <a:pt x="31" y="4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9"/>
                  </a:lnTo>
                  <a:lnTo>
                    <a:pt x="45" y="55"/>
                  </a:lnTo>
                  <a:lnTo>
                    <a:pt x="43" y="59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5" y="68"/>
                  </a:lnTo>
                  <a:lnTo>
                    <a:pt x="31" y="69"/>
                  </a:lnTo>
                  <a:lnTo>
                    <a:pt x="23" y="70"/>
                  </a:lnTo>
                  <a:lnTo>
                    <a:pt x="14" y="70"/>
                  </a:lnTo>
                  <a:lnTo>
                    <a:pt x="10" y="69"/>
                  </a:lnTo>
                  <a:lnTo>
                    <a:pt x="7" y="67"/>
                  </a:lnTo>
                  <a:lnTo>
                    <a:pt x="4" y="64"/>
                  </a:lnTo>
                  <a:lnTo>
                    <a:pt x="3" y="60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87" name="Freeform 67"/>
            <p:cNvSpPr>
              <a:spLocks noEditPoints="1"/>
            </p:cNvSpPr>
            <p:nvPr/>
          </p:nvSpPr>
          <p:spPr bwMode="auto">
            <a:xfrm>
              <a:off x="979488" y="4773613"/>
              <a:ext cx="76200" cy="109538"/>
            </a:xfrm>
            <a:custGeom>
              <a:avLst/>
              <a:gdLst>
                <a:gd name="T0" fmla="*/ 14 w 48"/>
                <a:gd name="T1" fmla="*/ 10 h 69"/>
                <a:gd name="T2" fmla="*/ 14 w 48"/>
                <a:gd name="T3" fmla="*/ 31 h 69"/>
                <a:gd name="T4" fmla="*/ 19 w 48"/>
                <a:gd name="T5" fmla="*/ 31 h 69"/>
                <a:gd name="T6" fmla="*/ 25 w 48"/>
                <a:gd name="T7" fmla="*/ 29 h 69"/>
                <a:gd name="T8" fmla="*/ 28 w 48"/>
                <a:gd name="T9" fmla="*/ 28 h 69"/>
                <a:gd name="T10" fmla="*/ 30 w 48"/>
                <a:gd name="T11" fmla="*/ 25 h 69"/>
                <a:gd name="T12" fmla="*/ 30 w 48"/>
                <a:gd name="T13" fmla="*/ 23 h 69"/>
                <a:gd name="T14" fmla="*/ 31 w 48"/>
                <a:gd name="T15" fmla="*/ 19 h 69"/>
                <a:gd name="T16" fmla="*/ 30 w 48"/>
                <a:gd name="T17" fmla="*/ 15 h 69"/>
                <a:gd name="T18" fmla="*/ 28 w 48"/>
                <a:gd name="T19" fmla="*/ 13 h 69"/>
                <a:gd name="T20" fmla="*/ 25 w 48"/>
                <a:gd name="T21" fmla="*/ 10 h 69"/>
                <a:gd name="T22" fmla="*/ 21 w 48"/>
                <a:gd name="T23" fmla="*/ 10 h 69"/>
                <a:gd name="T24" fmla="*/ 14 w 48"/>
                <a:gd name="T25" fmla="*/ 10 h 69"/>
                <a:gd name="T26" fmla="*/ 0 w 48"/>
                <a:gd name="T27" fmla="*/ 0 h 69"/>
                <a:gd name="T28" fmla="*/ 26 w 48"/>
                <a:gd name="T29" fmla="*/ 0 h 69"/>
                <a:gd name="T30" fmla="*/ 31 w 48"/>
                <a:gd name="T31" fmla="*/ 0 h 69"/>
                <a:gd name="T32" fmla="*/ 36 w 48"/>
                <a:gd name="T33" fmla="*/ 1 h 69"/>
                <a:gd name="T34" fmla="*/ 40 w 48"/>
                <a:gd name="T35" fmla="*/ 4 h 69"/>
                <a:gd name="T36" fmla="*/ 43 w 48"/>
                <a:gd name="T37" fmla="*/ 7 h 69"/>
                <a:gd name="T38" fmla="*/ 44 w 48"/>
                <a:gd name="T39" fmla="*/ 13 h 69"/>
                <a:gd name="T40" fmla="*/ 45 w 48"/>
                <a:gd name="T41" fmla="*/ 18 h 69"/>
                <a:gd name="T42" fmla="*/ 44 w 48"/>
                <a:gd name="T43" fmla="*/ 22 h 69"/>
                <a:gd name="T44" fmla="*/ 44 w 48"/>
                <a:gd name="T45" fmla="*/ 25 h 69"/>
                <a:gd name="T46" fmla="*/ 43 w 48"/>
                <a:gd name="T47" fmla="*/ 29 h 69"/>
                <a:gd name="T48" fmla="*/ 40 w 48"/>
                <a:gd name="T49" fmla="*/ 32 h 69"/>
                <a:gd name="T50" fmla="*/ 36 w 48"/>
                <a:gd name="T51" fmla="*/ 33 h 69"/>
                <a:gd name="T52" fmla="*/ 34 w 48"/>
                <a:gd name="T53" fmla="*/ 34 h 69"/>
                <a:gd name="T54" fmla="*/ 34 w 48"/>
                <a:gd name="T55" fmla="*/ 34 h 69"/>
                <a:gd name="T56" fmla="*/ 37 w 48"/>
                <a:gd name="T57" fmla="*/ 36 h 69"/>
                <a:gd name="T58" fmla="*/ 41 w 48"/>
                <a:gd name="T59" fmla="*/ 38 h 69"/>
                <a:gd name="T60" fmla="*/ 43 w 48"/>
                <a:gd name="T61" fmla="*/ 41 h 69"/>
                <a:gd name="T62" fmla="*/ 44 w 48"/>
                <a:gd name="T63" fmla="*/ 43 h 69"/>
                <a:gd name="T64" fmla="*/ 44 w 48"/>
                <a:gd name="T65" fmla="*/ 47 h 69"/>
                <a:gd name="T66" fmla="*/ 44 w 48"/>
                <a:gd name="T67" fmla="*/ 51 h 69"/>
                <a:gd name="T68" fmla="*/ 44 w 48"/>
                <a:gd name="T69" fmla="*/ 56 h 69"/>
                <a:gd name="T70" fmla="*/ 45 w 48"/>
                <a:gd name="T71" fmla="*/ 61 h 69"/>
                <a:gd name="T72" fmla="*/ 45 w 48"/>
                <a:gd name="T73" fmla="*/ 65 h 69"/>
                <a:gd name="T74" fmla="*/ 46 w 48"/>
                <a:gd name="T75" fmla="*/ 68 h 69"/>
                <a:gd name="T76" fmla="*/ 48 w 48"/>
                <a:gd name="T77" fmla="*/ 69 h 69"/>
                <a:gd name="T78" fmla="*/ 48 w 48"/>
                <a:gd name="T79" fmla="*/ 69 h 69"/>
                <a:gd name="T80" fmla="*/ 32 w 48"/>
                <a:gd name="T81" fmla="*/ 69 h 69"/>
                <a:gd name="T82" fmla="*/ 31 w 48"/>
                <a:gd name="T83" fmla="*/ 67 h 69"/>
                <a:gd name="T84" fmla="*/ 31 w 48"/>
                <a:gd name="T85" fmla="*/ 63 h 69"/>
                <a:gd name="T86" fmla="*/ 30 w 48"/>
                <a:gd name="T87" fmla="*/ 49 h 69"/>
                <a:gd name="T88" fmla="*/ 30 w 48"/>
                <a:gd name="T89" fmla="*/ 45 h 69"/>
                <a:gd name="T90" fmla="*/ 28 w 48"/>
                <a:gd name="T91" fmla="*/ 42 h 69"/>
                <a:gd name="T92" fmla="*/ 26 w 48"/>
                <a:gd name="T93" fmla="*/ 41 h 69"/>
                <a:gd name="T94" fmla="*/ 22 w 48"/>
                <a:gd name="T95" fmla="*/ 40 h 69"/>
                <a:gd name="T96" fmla="*/ 14 w 48"/>
                <a:gd name="T97" fmla="*/ 40 h 69"/>
                <a:gd name="T98" fmla="*/ 14 w 48"/>
                <a:gd name="T99" fmla="*/ 69 h 69"/>
                <a:gd name="T100" fmla="*/ 0 w 48"/>
                <a:gd name="T101" fmla="*/ 69 h 69"/>
                <a:gd name="T102" fmla="*/ 0 w 48"/>
                <a:gd name="T10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" h="69">
                  <a:moveTo>
                    <a:pt x="14" y="10"/>
                  </a:moveTo>
                  <a:lnTo>
                    <a:pt x="14" y="31"/>
                  </a:lnTo>
                  <a:lnTo>
                    <a:pt x="19" y="31"/>
                  </a:lnTo>
                  <a:lnTo>
                    <a:pt x="25" y="29"/>
                  </a:lnTo>
                  <a:lnTo>
                    <a:pt x="28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19"/>
                  </a:lnTo>
                  <a:lnTo>
                    <a:pt x="30" y="15"/>
                  </a:lnTo>
                  <a:lnTo>
                    <a:pt x="28" y="13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4" y="10"/>
                  </a:lnTo>
                  <a:close/>
                  <a:moveTo>
                    <a:pt x="0" y="0"/>
                  </a:moveTo>
                  <a:lnTo>
                    <a:pt x="26" y="0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4" y="13"/>
                  </a:lnTo>
                  <a:lnTo>
                    <a:pt x="45" y="18"/>
                  </a:lnTo>
                  <a:lnTo>
                    <a:pt x="44" y="22"/>
                  </a:lnTo>
                  <a:lnTo>
                    <a:pt x="44" y="25"/>
                  </a:lnTo>
                  <a:lnTo>
                    <a:pt x="43" y="29"/>
                  </a:lnTo>
                  <a:lnTo>
                    <a:pt x="40" y="32"/>
                  </a:lnTo>
                  <a:lnTo>
                    <a:pt x="36" y="33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7" y="36"/>
                  </a:lnTo>
                  <a:lnTo>
                    <a:pt x="41" y="38"/>
                  </a:lnTo>
                  <a:lnTo>
                    <a:pt x="43" y="41"/>
                  </a:lnTo>
                  <a:lnTo>
                    <a:pt x="44" y="43"/>
                  </a:lnTo>
                  <a:lnTo>
                    <a:pt x="44" y="47"/>
                  </a:lnTo>
                  <a:lnTo>
                    <a:pt x="44" y="51"/>
                  </a:lnTo>
                  <a:lnTo>
                    <a:pt x="44" y="56"/>
                  </a:lnTo>
                  <a:lnTo>
                    <a:pt x="45" y="61"/>
                  </a:lnTo>
                  <a:lnTo>
                    <a:pt x="45" y="65"/>
                  </a:lnTo>
                  <a:lnTo>
                    <a:pt x="46" y="68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32" y="69"/>
                  </a:lnTo>
                  <a:lnTo>
                    <a:pt x="31" y="67"/>
                  </a:lnTo>
                  <a:lnTo>
                    <a:pt x="31" y="63"/>
                  </a:lnTo>
                  <a:lnTo>
                    <a:pt x="30" y="49"/>
                  </a:lnTo>
                  <a:lnTo>
                    <a:pt x="30" y="45"/>
                  </a:lnTo>
                  <a:lnTo>
                    <a:pt x="28" y="42"/>
                  </a:lnTo>
                  <a:lnTo>
                    <a:pt x="26" y="41"/>
                  </a:lnTo>
                  <a:lnTo>
                    <a:pt x="22" y="40"/>
                  </a:lnTo>
                  <a:lnTo>
                    <a:pt x="14" y="40"/>
                  </a:lnTo>
                  <a:lnTo>
                    <a:pt x="14" y="69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88" name="Freeform 68"/>
            <p:cNvSpPr>
              <a:spLocks/>
            </p:cNvSpPr>
            <p:nvPr/>
          </p:nvSpPr>
          <p:spPr bwMode="auto">
            <a:xfrm>
              <a:off x="1100138" y="4770438"/>
              <a:ext cx="73025" cy="114300"/>
            </a:xfrm>
            <a:custGeom>
              <a:avLst/>
              <a:gdLst>
                <a:gd name="T0" fmla="*/ 27 w 46"/>
                <a:gd name="T1" fmla="*/ 0 h 72"/>
                <a:gd name="T2" fmla="*/ 35 w 46"/>
                <a:gd name="T3" fmla="*/ 3 h 72"/>
                <a:gd name="T4" fmla="*/ 40 w 46"/>
                <a:gd name="T5" fmla="*/ 7 h 72"/>
                <a:gd name="T6" fmla="*/ 44 w 46"/>
                <a:gd name="T7" fmla="*/ 15 h 72"/>
                <a:gd name="T8" fmla="*/ 44 w 46"/>
                <a:gd name="T9" fmla="*/ 21 h 72"/>
                <a:gd name="T10" fmla="*/ 30 w 46"/>
                <a:gd name="T11" fmla="*/ 16 h 72"/>
                <a:gd name="T12" fmla="*/ 26 w 46"/>
                <a:gd name="T13" fmla="*/ 11 h 72"/>
                <a:gd name="T14" fmla="*/ 21 w 46"/>
                <a:gd name="T15" fmla="*/ 11 h 72"/>
                <a:gd name="T16" fmla="*/ 17 w 46"/>
                <a:gd name="T17" fmla="*/ 13 h 72"/>
                <a:gd name="T18" fmla="*/ 14 w 46"/>
                <a:gd name="T19" fmla="*/ 18 h 72"/>
                <a:gd name="T20" fmla="*/ 15 w 46"/>
                <a:gd name="T21" fmla="*/ 24 h 72"/>
                <a:gd name="T22" fmla="*/ 22 w 46"/>
                <a:gd name="T23" fmla="*/ 29 h 72"/>
                <a:gd name="T24" fmla="*/ 36 w 46"/>
                <a:gd name="T25" fmla="*/ 35 h 72"/>
                <a:gd name="T26" fmla="*/ 41 w 46"/>
                <a:gd name="T27" fmla="*/ 39 h 72"/>
                <a:gd name="T28" fmla="*/ 45 w 46"/>
                <a:gd name="T29" fmla="*/ 43 h 72"/>
                <a:gd name="T30" fmla="*/ 46 w 46"/>
                <a:gd name="T31" fmla="*/ 52 h 72"/>
                <a:gd name="T32" fmla="*/ 45 w 46"/>
                <a:gd name="T33" fmla="*/ 61 h 72"/>
                <a:gd name="T34" fmla="*/ 40 w 46"/>
                <a:gd name="T35" fmla="*/ 67 h 72"/>
                <a:gd name="T36" fmla="*/ 28 w 46"/>
                <a:gd name="T37" fmla="*/ 72 h 72"/>
                <a:gd name="T38" fmla="*/ 17 w 46"/>
                <a:gd name="T39" fmla="*/ 72 h 72"/>
                <a:gd name="T40" fmla="*/ 8 w 46"/>
                <a:gd name="T41" fmla="*/ 70 h 72"/>
                <a:gd name="T42" fmla="*/ 1 w 46"/>
                <a:gd name="T43" fmla="*/ 63 h 72"/>
                <a:gd name="T44" fmla="*/ 0 w 46"/>
                <a:gd name="T45" fmla="*/ 53 h 72"/>
                <a:gd name="T46" fmla="*/ 14 w 46"/>
                <a:gd name="T47" fmla="*/ 49 h 72"/>
                <a:gd name="T48" fmla="*/ 14 w 46"/>
                <a:gd name="T49" fmla="*/ 56 h 72"/>
                <a:gd name="T50" fmla="*/ 15 w 46"/>
                <a:gd name="T51" fmla="*/ 60 h 72"/>
                <a:gd name="T52" fmla="*/ 18 w 46"/>
                <a:gd name="T53" fmla="*/ 62 h 72"/>
                <a:gd name="T54" fmla="*/ 23 w 46"/>
                <a:gd name="T55" fmla="*/ 62 h 72"/>
                <a:gd name="T56" fmla="*/ 28 w 46"/>
                <a:gd name="T57" fmla="*/ 61 h 72"/>
                <a:gd name="T58" fmla="*/ 31 w 46"/>
                <a:gd name="T59" fmla="*/ 54 h 72"/>
                <a:gd name="T60" fmla="*/ 31 w 46"/>
                <a:gd name="T61" fmla="*/ 49 h 72"/>
                <a:gd name="T62" fmla="*/ 27 w 46"/>
                <a:gd name="T63" fmla="*/ 45 h 72"/>
                <a:gd name="T64" fmla="*/ 19 w 46"/>
                <a:gd name="T65" fmla="*/ 42 h 72"/>
                <a:gd name="T66" fmla="*/ 10 w 46"/>
                <a:gd name="T67" fmla="*/ 39 h 72"/>
                <a:gd name="T68" fmla="*/ 5 w 46"/>
                <a:gd name="T69" fmla="*/ 34 h 72"/>
                <a:gd name="T70" fmla="*/ 1 w 46"/>
                <a:gd name="T71" fmla="*/ 29 h 72"/>
                <a:gd name="T72" fmla="*/ 0 w 46"/>
                <a:gd name="T73" fmla="*/ 21 h 72"/>
                <a:gd name="T74" fmla="*/ 3 w 46"/>
                <a:gd name="T75" fmla="*/ 9 h 72"/>
                <a:gd name="T76" fmla="*/ 10 w 46"/>
                <a:gd name="T77" fmla="*/ 3 h 72"/>
                <a:gd name="T78" fmla="*/ 22 w 46"/>
                <a:gd name="T7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6" h="72">
                  <a:moveTo>
                    <a:pt x="22" y="0"/>
                  </a:moveTo>
                  <a:lnTo>
                    <a:pt x="27" y="0"/>
                  </a:lnTo>
                  <a:lnTo>
                    <a:pt x="31" y="2"/>
                  </a:lnTo>
                  <a:lnTo>
                    <a:pt x="35" y="3"/>
                  </a:lnTo>
                  <a:lnTo>
                    <a:pt x="37" y="4"/>
                  </a:lnTo>
                  <a:lnTo>
                    <a:pt x="40" y="7"/>
                  </a:lnTo>
                  <a:lnTo>
                    <a:pt x="42" y="11"/>
                  </a:lnTo>
                  <a:lnTo>
                    <a:pt x="44" y="15"/>
                  </a:lnTo>
                  <a:lnTo>
                    <a:pt x="44" y="18"/>
                  </a:lnTo>
                  <a:lnTo>
                    <a:pt x="44" y="21"/>
                  </a:lnTo>
                  <a:lnTo>
                    <a:pt x="30" y="21"/>
                  </a:lnTo>
                  <a:lnTo>
                    <a:pt x="30" y="16"/>
                  </a:lnTo>
                  <a:lnTo>
                    <a:pt x="28" y="13"/>
                  </a:lnTo>
                  <a:lnTo>
                    <a:pt x="26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7" y="13"/>
                  </a:lnTo>
                  <a:lnTo>
                    <a:pt x="15" y="16"/>
                  </a:lnTo>
                  <a:lnTo>
                    <a:pt x="14" y="18"/>
                  </a:lnTo>
                  <a:lnTo>
                    <a:pt x="15" y="22"/>
                  </a:lnTo>
                  <a:lnTo>
                    <a:pt x="15" y="24"/>
                  </a:lnTo>
                  <a:lnTo>
                    <a:pt x="18" y="26"/>
                  </a:lnTo>
                  <a:lnTo>
                    <a:pt x="22" y="29"/>
                  </a:lnTo>
                  <a:lnTo>
                    <a:pt x="32" y="33"/>
                  </a:lnTo>
                  <a:lnTo>
                    <a:pt x="36" y="35"/>
                  </a:lnTo>
                  <a:lnTo>
                    <a:pt x="40" y="36"/>
                  </a:lnTo>
                  <a:lnTo>
                    <a:pt x="41" y="39"/>
                  </a:lnTo>
                  <a:lnTo>
                    <a:pt x="44" y="40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6" y="52"/>
                  </a:lnTo>
                  <a:lnTo>
                    <a:pt x="45" y="57"/>
                  </a:lnTo>
                  <a:lnTo>
                    <a:pt x="45" y="61"/>
                  </a:lnTo>
                  <a:lnTo>
                    <a:pt x="42" y="65"/>
                  </a:lnTo>
                  <a:lnTo>
                    <a:pt x="40" y="67"/>
                  </a:lnTo>
                  <a:lnTo>
                    <a:pt x="35" y="70"/>
                  </a:lnTo>
                  <a:lnTo>
                    <a:pt x="28" y="72"/>
                  </a:lnTo>
                  <a:lnTo>
                    <a:pt x="22" y="72"/>
                  </a:lnTo>
                  <a:lnTo>
                    <a:pt x="17" y="72"/>
                  </a:lnTo>
                  <a:lnTo>
                    <a:pt x="12" y="71"/>
                  </a:lnTo>
                  <a:lnTo>
                    <a:pt x="8" y="70"/>
                  </a:lnTo>
                  <a:lnTo>
                    <a:pt x="5" y="67"/>
                  </a:lnTo>
                  <a:lnTo>
                    <a:pt x="1" y="63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49"/>
                  </a:lnTo>
                  <a:lnTo>
                    <a:pt x="14" y="49"/>
                  </a:lnTo>
                  <a:lnTo>
                    <a:pt x="14" y="52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5" y="60"/>
                  </a:lnTo>
                  <a:lnTo>
                    <a:pt x="17" y="61"/>
                  </a:lnTo>
                  <a:lnTo>
                    <a:pt x="18" y="62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6" y="62"/>
                  </a:lnTo>
                  <a:lnTo>
                    <a:pt x="28" y="61"/>
                  </a:lnTo>
                  <a:lnTo>
                    <a:pt x="31" y="58"/>
                  </a:lnTo>
                  <a:lnTo>
                    <a:pt x="31" y="54"/>
                  </a:lnTo>
                  <a:lnTo>
                    <a:pt x="31" y="52"/>
                  </a:lnTo>
                  <a:lnTo>
                    <a:pt x="31" y="49"/>
                  </a:lnTo>
                  <a:lnTo>
                    <a:pt x="28" y="47"/>
                  </a:lnTo>
                  <a:lnTo>
                    <a:pt x="27" y="45"/>
                  </a:lnTo>
                  <a:lnTo>
                    <a:pt x="24" y="44"/>
                  </a:lnTo>
                  <a:lnTo>
                    <a:pt x="19" y="42"/>
                  </a:lnTo>
                  <a:lnTo>
                    <a:pt x="14" y="40"/>
                  </a:lnTo>
                  <a:lnTo>
                    <a:pt x="10" y="39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5"/>
                  </a:lnTo>
                  <a:lnTo>
                    <a:pt x="3" y="9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89" name="Freeform 69"/>
            <p:cNvSpPr>
              <a:spLocks/>
            </p:cNvSpPr>
            <p:nvPr/>
          </p:nvSpPr>
          <p:spPr bwMode="auto">
            <a:xfrm>
              <a:off x="1184275" y="4773613"/>
              <a:ext cx="68263" cy="111125"/>
            </a:xfrm>
            <a:custGeom>
              <a:avLst/>
              <a:gdLst>
                <a:gd name="T0" fmla="*/ 0 w 43"/>
                <a:gd name="T1" fmla="*/ 0 h 70"/>
                <a:gd name="T2" fmla="*/ 14 w 43"/>
                <a:gd name="T3" fmla="*/ 0 h 70"/>
                <a:gd name="T4" fmla="*/ 14 w 43"/>
                <a:gd name="T5" fmla="*/ 49 h 70"/>
                <a:gd name="T6" fmla="*/ 14 w 43"/>
                <a:gd name="T7" fmla="*/ 54 h 70"/>
                <a:gd name="T8" fmla="*/ 15 w 43"/>
                <a:gd name="T9" fmla="*/ 58 h 70"/>
                <a:gd name="T10" fmla="*/ 16 w 43"/>
                <a:gd name="T11" fmla="*/ 59 h 70"/>
                <a:gd name="T12" fmla="*/ 18 w 43"/>
                <a:gd name="T13" fmla="*/ 60 h 70"/>
                <a:gd name="T14" fmla="*/ 19 w 43"/>
                <a:gd name="T15" fmla="*/ 60 h 70"/>
                <a:gd name="T16" fmla="*/ 22 w 43"/>
                <a:gd name="T17" fmla="*/ 60 h 70"/>
                <a:gd name="T18" fmla="*/ 24 w 43"/>
                <a:gd name="T19" fmla="*/ 60 h 70"/>
                <a:gd name="T20" fmla="*/ 25 w 43"/>
                <a:gd name="T21" fmla="*/ 60 h 70"/>
                <a:gd name="T22" fmla="*/ 27 w 43"/>
                <a:gd name="T23" fmla="*/ 59 h 70"/>
                <a:gd name="T24" fmla="*/ 28 w 43"/>
                <a:gd name="T25" fmla="*/ 58 h 70"/>
                <a:gd name="T26" fmla="*/ 29 w 43"/>
                <a:gd name="T27" fmla="*/ 55 h 70"/>
                <a:gd name="T28" fmla="*/ 29 w 43"/>
                <a:gd name="T29" fmla="*/ 54 h 70"/>
                <a:gd name="T30" fmla="*/ 29 w 43"/>
                <a:gd name="T31" fmla="*/ 49 h 70"/>
                <a:gd name="T32" fmla="*/ 29 w 43"/>
                <a:gd name="T33" fmla="*/ 0 h 70"/>
                <a:gd name="T34" fmla="*/ 43 w 43"/>
                <a:gd name="T35" fmla="*/ 0 h 70"/>
                <a:gd name="T36" fmla="*/ 43 w 43"/>
                <a:gd name="T37" fmla="*/ 49 h 70"/>
                <a:gd name="T38" fmla="*/ 43 w 43"/>
                <a:gd name="T39" fmla="*/ 55 h 70"/>
                <a:gd name="T40" fmla="*/ 42 w 43"/>
                <a:gd name="T41" fmla="*/ 59 h 70"/>
                <a:gd name="T42" fmla="*/ 39 w 43"/>
                <a:gd name="T43" fmla="*/ 63 h 70"/>
                <a:gd name="T44" fmla="*/ 37 w 43"/>
                <a:gd name="T45" fmla="*/ 67 h 70"/>
                <a:gd name="T46" fmla="*/ 33 w 43"/>
                <a:gd name="T47" fmla="*/ 68 h 70"/>
                <a:gd name="T48" fmla="*/ 30 w 43"/>
                <a:gd name="T49" fmla="*/ 69 h 70"/>
                <a:gd name="T50" fmla="*/ 22 w 43"/>
                <a:gd name="T51" fmla="*/ 70 h 70"/>
                <a:gd name="T52" fmla="*/ 18 w 43"/>
                <a:gd name="T53" fmla="*/ 70 h 70"/>
                <a:gd name="T54" fmla="*/ 14 w 43"/>
                <a:gd name="T55" fmla="*/ 70 h 70"/>
                <a:gd name="T56" fmla="*/ 10 w 43"/>
                <a:gd name="T57" fmla="*/ 69 h 70"/>
                <a:gd name="T58" fmla="*/ 6 w 43"/>
                <a:gd name="T59" fmla="*/ 67 h 70"/>
                <a:gd name="T60" fmla="*/ 4 w 43"/>
                <a:gd name="T61" fmla="*/ 64 h 70"/>
                <a:gd name="T62" fmla="*/ 1 w 43"/>
                <a:gd name="T63" fmla="*/ 60 h 70"/>
                <a:gd name="T64" fmla="*/ 0 w 43"/>
                <a:gd name="T65" fmla="*/ 55 h 70"/>
                <a:gd name="T66" fmla="*/ 0 w 43"/>
                <a:gd name="T67" fmla="*/ 49 h 70"/>
                <a:gd name="T68" fmla="*/ 0 w 43"/>
                <a:gd name="T6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70">
                  <a:moveTo>
                    <a:pt x="0" y="0"/>
                  </a:moveTo>
                  <a:lnTo>
                    <a:pt x="14" y="0"/>
                  </a:lnTo>
                  <a:lnTo>
                    <a:pt x="14" y="49"/>
                  </a:lnTo>
                  <a:lnTo>
                    <a:pt x="14" y="54"/>
                  </a:lnTo>
                  <a:lnTo>
                    <a:pt x="15" y="58"/>
                  </a:lnTo>
                  <a:lnTo>
                    <a:pt x="16" y="59"/>
                  </a:lnTo>
                  <a:lnTo>
                    <a:pt x="18" y="60"/>
                  </a:lnTo>
                  <a:lnTo>
                    <a:pt x="19" y="60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25" y="60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49"/>
                  </a:lnTo>
                  <a:lnTo>
                    <a:pt x="29" y="0"/>
                  </a:lnTo>
                  <a:lnTo>
                    <a:pt x="43" y="0"/>
                  </a:lnTo>
                  <a:lnTo>
                    <a:pt x="43" y="49"/>
                  </a:lnTo>
                  <a:lnTo>
                    <a:pt x="43" y="55"/>
                  </a:lnTo>
                  <a:lnTo>
                    <a:pt x="42" y="59"/>
                  </a:lnTo>
                  <a:lnTo>
                    <a:pt x="39" y="63"/>
                  </a:lnTo>
                  <a:lnTo>
                    <a:pt x="37" y="67"/>
                  </a:lnTo>
                  <a:lnTo>
                    <a:pt x="33" y="68"/>
                  </a:lnTo>
                  <a:lnTo>
                    <a:pt x="30" y="69"/>
                  </a:lnTo>
                  <a:lnTo>
                    <a:pt x="22" y="70"/>
                  </a:lnTo>
                  <a:lnTo>
                    <a:pt x="18" y="70"/>
                  </a:lnTo>
                  <a:lnTo>
                    <a:pt x="14" y="70"/>
                  </a:lnTo>
                  <a:lnTo>
                    <a:pt x="10" y="69"/>
                  </a:lnTo>
                  <a:lnTo>
                    <a:pt x="6" y="67"/>
                  </a:lnTo>
                  <a:lnTo>
                    <a:pt x="4" y="64"/>
                  </a:lnTo>
                  <a:lnTo>
                    <a:pt x="1" y="60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90" name="Freeform 70"/>
            <p:cNvSpPr>
              <a:spLocks/>
            </p:cNvSpPr>
            <p:nvPr/>
          </p:nvSpPr>
          <p:spPr bwMode="auto">
            <a:xfrm>
              <a:off x="1265238" y="4770438"/>
              <a:ext cx="73025" cy="114300"/>
            </a:xfrm>
            <a:custGeom>
              <a:avLst/>
              <a:gdLst>
                <a:gd name="T0" fmla="*/ 28 w 46"/>
                <a:gd name="T1" fmla="*/ 0 h 72"/>
                <a:gd name="T2" fmla="*/ 36 w 46"/>
                <a:gd name="T3" fmla="*/ 3 h 72"/>
                <a:gd name="T4" fmla="*/ 42 w 46"/>
                <a:gd name="T5" fmla="*/ 9 h 72"/>
                <a:gd name="T6" fmla="*/ 45 w 46"/>
                <a:gd name="T7" fmla="*/ 17 h 72"/>
                <a:gd name="T8" fmla="*/ 32 w 46"/>
                <a:gd name="T9" fmla="*/ 25 h 72"/>
                <a:gd name="T10" fmla="*/ 31 w 46"/>
                <a:gd name="T11" fmla="*/ 17 h 72"/>
                <a:gd name="T12" fmla="*/ 28 w 46"/>
                <a:gd name="T13" fmla="*/ 12 h 72"/>
                <a:gd name="T14" fmla="*/ 23 w 46"/>
                <a:gd name="T15" fmla="*/ 11 h 72"/>
                <a:gd name="T16" fmla="*/ 19 w 46"/>
                <a:gd name="T17" fmla="*/ 12 h 72"/>
                <a:gd name="T18" fmla="*/ 17 w 46"/>
                <a:gd name="T19" fmla="*/ 17 h 72"/>
                <a:gd name="T20" fmla="*/ 15 w 46"/>
                <a:gd name="T21" fmla="*/ 25 h 72"/>
                <a:gd name="T22" fmla="*/ 14 w 46"/>
                <a:gd name="T23" fmla="*/ 38 h 72"/>
                <a:gd name="T24" fmla="*/ 15 w 46"/>
                <a:gd name="T25" fmla="*/ 51 h 72"/>
                <a:gd name="T26" fmla="*/ 17 w 46"/>
                <a:gd name="T27" fmla="*/ 58 h 72"/>
                <a:gd name="T28" fmla="*/ 19 w 46"/>
                <a:gd name="T29" fmla="*/ 62 h 72"/>
                <a:gd name="T30" fmla="*/ 23 w 46"/>
                <a:gd name="T31" fmla="*/ 62 h 72"/>
                <a:gd name="T32" fmla="*/ 28 w 46"/>
                <a:gd name="T33" fmla="*/ 61 h 72"/>
                <a:gd name="T34" fmla="*/ 31 w 46"/>
                <a:gd name="T35" fmla="*/ 57 h 72"/>
                <a:gd name="T36" fmla="*/ 32 w 46"/>
                <a:gd name="T37" fmla="*/ 49 h 72"/>
                <a:gd name="T38" fmla="*/ 46 w 46"/>
                <a:gd name="T39" fmla="*/ 44 h 72"/>
                <a:gd name="T40" fmla="*/ 45 w 46"/>
                <a:gd name="T41" fmla="*/ 56 h 72"/>
                <a:gd name="T42" fmla="*/ 42 w 46"/>
                <a:gd name="T43" fmla="*/ 65 h 72"/>
                <a:gd name="T44" fmla="*/ 36 w 46"/>
                <a:gd name="T45" fmla="*/ 70 h 72"/>
                <a:gd name="T46" fmla="*/ 24 w 46"/>
                <a:gd name="T47" fmla="*/ 72 h 72"/>
                <a:gd name="T48" fmla="*/ 15 w 46"/>
                <a:gd name="T49" fmla="*/ 71 h 72"/>
                <a:gd name="T50" fmla="*/ 8 w 46"/>
                <a:gd name="T51" fmla="*/ 67 h 72"/>
                <a:gd name="T52" fmla="*/ 3 w 46"/>
                <a:gd name="T53" fmla="*/ 57 h 72"/>
                <a:gd name="T54" fmla="*/ 0 w 46"/>
                <a:gd name="T55" fmla="*/ 44 h 72"/>
                <a:gd name="T56" fmla="*/ 0 w 46"/>
                <a:gd name="T57" fmla="*/ 29 h 72"/>
                <a:gd name="T58" fmla="*/ 3 w 46"/>
                <a:gd name="T59" fmla="*/ 16 h 72"/>
                <a:gd name="T60" fmla="*/ 8 w 46"/>
                <a:gd name="T61" fmla="*/ 6 h 72"/>
                <a:gd name="T62" fmla="*/ 15 w 46"/>
                <a:gd name="T63" fmla="*/ 2 h 72"/>
                <a:gd name="T64" fmla="*/ 24 w 46"/>
                <a:gd name="T6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" h="72">
                  <a:moveTo>
                    <a:pt x="24" y="0"/>
                  </a:moveTo>
                  <a:lnTo>
                    <a:pt x="28" y="0"/>
                  </a:lnTo>
                  <a:lnTo>
                    <a:pt x="33" y="2"/>
                  </a:lnTo>
                  <a:lnTo>
                    <a:pt x="36" y="3"/>
                  </a:lnTo>
                  <a:lnTo>
                    <a:pt x="40" y="6"/>
                  </a:lnTo>
                  <a:lnTo>
                    <a:pt x="42" y="9"/>
                  </a:lnTo>
                  <a:lnTo>
                    <a:pt x="45" y="13"/>
                  </a:lnTo>
                  <a:lnTo>
                    <a:pt x="45" y="17"/>
                  </a:lnTo>
                  <a:lnTo>
                    <a:pt x="46" y="25"/>
                  </a:lnTo>
                  <a:lnTo>
                    <a:pt x="32" y="25"/>
                  </a:lnTo>
                  <a:lnTo>
                    <a:pt x="32" y="21"/>
                  </a:lnTo>
                  <a:lnTo>
                    <a:pt x="31" y="17"/>
                  </a:lnTo>
                  <a:lnTo>
                    <a:pt x="30" y="15"/>
                  </a:lnTo>
                  <a:lnTo>
                    <a:pt x="28" y="12"/>
                  </a:lnTo>
                  <a:lnTo>
                    <a:pt x="26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2"/>
                  </a:lnTo>
                  <a:lnTo>
                    <a:pt x="18" y="13"/>
                  </a:lnTo>
                  <a:lnTo>
                    <a:pt x="17" y="17"/>
                  </a:lnTo>
                  <a:lnTo>
                    <a:pt x="15" y="20"/>
                  </a:lnTo>
                  <a:lnTo>
                    <a:pt x="15" y="25"/>
                  </a:lnTo>
                  <a:lnTo>
                    <a:pt x="14" y="30"/>
                  </a:lnTo>
                  <a:lnTo>
                    <a:pt x="14" y="38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4"/>
                  </a:lnTo>
                  <a:lnTo>
                    <a:pt x="17" y="58"/>
                  </a:lnTo>
                  <a:lnTo>
                    <a:pt x="18" y="61"/>
                  </a:lnTo>
                  <a:lnTo>
                    <a:pt x="19" y="62"/>
                  </a:lnTo>
                  <a:lnTo>
                    <a:pt x="22" y="62"/>
                  </a:lnTo>
                  <a:lnTo>
                    <a:pt x="23" y="62"/>
                  </a:lnTo>
                  <a:lnTo>
                    <a:pt x="27" y="62"/>
                  </a:lnTo>
                  <a:lnTo>
                    <a:pt x="28" y="61"/>
                  </a:lnTo>
                  <a:lnTo>
                    <a:pt x="30" y="60"/>
                  </a:lnTo>
                  <a:lnTo>
                    <a:pt x="31" y="57"/>
                  </a:lnTo>
                  <a:lnTo>
                    <a:pt x="32" y="54"/>
                  </a:lnTo>
                  <a:lnTo>
                    <a:pt x="32" y="49"/>
                  </a:lnTo>
                  <a:lnTo>
                    <a:pt x="32" y="44"/>
                  </a:lnTo>
                  <a:lnTo>
                    <a:pt x="46" y="44"/>
                  </a:lnTo>
                  <a:lnTo>
                    <a:pt x="46" y="51"/>
                  </a:lnTo>
                  <a:lnTo>
                    <a:pt x="45" y="56"/>
                  </a:lnTo>
                  <a:lnTo>
                    <a:pt x="44" y="61"/>
                  </a:lnTo>
                  <a:lnTo>
                    <a:pt x="42" y="65"/>
                  </a:lnTo>
                  <a:lnTo>
                    <a:pt x="40" y="67"/>
                  </a:lnTo>
                  <a:lnTo>
                    <a:pt x="36" y="70"/>
                  </a:lnTo>
                  <a:lnTo>
                    <a:pt x="31" y="72"/>
                  </a:lnTo>
                  <a:lnTo>
                    <a:pt x="24" y="72"/>
                  </a:lnTo>
                  <a:lnTo>
                    <a:pt x="19" y="72"/>
                  </a:lnTo>
                  <a:lnTo>
                    <a:pt x="15" y="71"/>
                  </a:lnTo>
                  <a:lnTo>
                    <a:pt x="12" y="70"/>
                  </a:lnTo>
                  <a:lnTo>
                    <a:pt x="8" y="67"/>
                  </a:lnTo>
                  <a:lnTo>
                    <a:pt x="4" y="62"/>
                  </a:lnTo>
                  <a:lnTo>
                    <a:pt x="3" y="57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4" y="11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91" name="Freeform 71"/>
            <p:cNvSpPr>
              <a:spLocks/>
            </p:cNvSpPr>
            <p:nvPr/>
          </p:nvSpPr>
          <p:spPr bwMode="auto">
            <a:xfrm>
              <a:off x="1349375" y="4770438"/>
              <a:ext cx="73025" cy="114300"/>
            </a:xfrm>
            <a:custGeom>
              <a:avLst/>
              <a:gdLst>
                <a:gd name="T0" fmla="*/ 28 w 46"/>
                <a:gd name="T1" fmla="*/ 0 h 72"/>
                <a:gd name="T2" fmla="*/ 36 w 46"/>
                <a:gd name="T3" fmla="*/ 3 h 72"/>
                <a:gd name="T4" fmla="*/ 42 w 46"/>
                <a:gd name="T5" fmla="*/ 9 h 72"/>
                <a:gd name="T6" fmla="*/ 45 w 46"/>
                <a:gd name="T7" fmla="*/ 17 h 72"/>
                <a:gd name="T8" fmla="*/ 32 w 46"/>
                <a:gd name="T9" fmla="*/ 25 h 72"/>
                <a:gd name="T10" fmla="*/ 31 w 46"/>
                <a:gd name="T11" fmla="*/ 17 h 72"/>
                <a:gd name="T12" fmla="*/ 28 w 46"/>
                <a:gd name="T13" fmla="*/ 12 h 72"/>
                <a:gd name="T14" fmla="*/ 23 w 46"/>
                <a:gd name="T15" fmla="*/ 11 h 72"/>
                <a:gd name="T16" fmla="*/ 19 w 46"/>
                <a:gd name="T17" fmla="*/ 12 h 72"/>
                <a:gd name="T18" fmla="*/ 16 w 46"/>
                <a:gd name="T19" fmla="*/ 17 h 72"/>
                <a:gd name="T20" fmla="*/ 15 w 46"/>
                <a:gd name="T21" fmla="*/ 25 h 72"/>
                <a:gd name="T22" fmla="*/ 14 w 46"/>
                <a:gd name="T23" fmla="*/ 38 h 72"/>
                <a:gd name="T24" fmla="*/ 15 w 46"/>
                <a:gd name="T25" fmla="*/ 51 h 72"/>
                <a:gd name="T26" fmla="*/ 16 w 46"/>
                <a:gd name="T27" fmla="*/ 58 h 72"/>
                <a:gd name="T28" fmla="*/ 19 w 46"/>
                <a:gd name="T29" fmla="*/ 62 h 72"/>
                <a:gd name="T30" fmla="*/ 23 w 46"/>
                <a:gd name="T31" fmla="*/ 62 h 72"/>
                <a:gd name="T32" fmla="*/ 28 w 46"/>
                <a:gd name="T33" fmla="*/ 61 h 72"/>
                <a:gd name="T34" fmla="*/ 31 w 46"/>
                <a:gd name="T35" fmla="*/ 57 h 72"/>
                <a:gd name="T36" fmla="*/ 32 w 46"/>
                <a:gd name="T37" fmla="*/ 49 h 72"/>
                <a:gd name="T38" fmla="*/ 46 w 46"/>
                <a:gd name="T39" fmla="*/ 44 h 72"/>
                <a:gd name="T40" fmla="*/ 45 w 46"/>
                <a:gd name="T41" fmla="*/ 56 h 72"/>
                <a:gd name="T42" fmla="*/ 42 w 46"/>
                <a:gd name="T43" fmla="*/ 65 h 72"/>
                <a:gd name="T44" fmla="*/ 36 w 46"/>
                <a:gd name="T45" fmla="*/ 70 h 72"/>
                <a:gd name="T46" fmla="*/ 24 w 46"/>
                <a:gd name="T47" fmla="*/ 72 h 72"/>
                <a:gd name="T48" fmla="*/ 15 w 46"/>
                <a:gd name="T49" fmla="*/ 71 h 72"/>
                <a:gd name="T50" fmla="*/ 7 w 46"/>
                <a:gd name="T51" fmla="*/ 67 h 72"/>
                <a:gd name="T52" fmla="*/ 2 w 46"/>
                <a:gd name="T53" fmla="*/ 57 h 72"/>
                <a:gd name="T54" fmla="*/ 0 w 46"/>
                <a:gd name="T55" fmla="*/ 44 h 72"/>
                <a:gd name="T56" fmla="*/ 0 w 46"/>
                <a:gd name="T57" fmla="*/ 29 h 72"/>
                <a:gd name="T58" fmla="*/ 2 w 46"/>
                <a:gd name="T59" fmla="*/ 16 h 72"/>
                <a:gd name="T60" fmla="*/ 7 w 46"/>
                <a:gd name="T61" fmla="*/ 6 h 72"/>
                <a:gd name="T62" fmla="*/ 15 w 46"/>
                <a:gd name="T63" fmla="*/ 2 h 72"/>
                <a:gd name="T64" fmla="*/ 24 w 46"/>
                <a:gd name="T6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" h="72">
                  <a:moveTo>
                    <a:pt x="24" y="0"/>
                  </a:moveTo>
                  <a:lnTo>
                    <a:pt x="28" y="0"/>
                  </a:lnTo>
                  <a:lnTo>
                    <a:pt x="33" y="2"/>
                  </a:lnTo>
                  <a:lnTo>
                    <a:pt x="36" y="3"/>
                  </a:lnTo>
                  <a:lnTo>
                    <a:pt x="40" y="6"/>
                  </a:lnTo>
                  <a:lnTo>
                    <a:pt x="42" y="9"/>
                  </a:lnTo>
                  <a:lnTo>
                    <a:pt x="45" y="13"/>
                  </a:lnTo>
                  <a:lnTo>
                    <a:pt x="45" y="17"/>
                  </a:lnTo>
                  <a:lnTo>
                    <a:pt x="46" y="25"/>
                  </a:lnTo>
                  <a:lnTo>
                    <a:pt x="32" y="25"/>
                  </a:lnTo>
                  <a:lnTo>
                    <a:pt x="32" y="21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8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9" y="12"/>
                  </a:lnTo>
                  <a:lnTo>
                    <a:pt x="18" y="13"/>
                  </a:lnTo>
                  <a:lnTo>
                    <a:pt x="16" y="17"/>
                  </a:lnTo>
                  <a:lnTo>
                    <a:pt x="15" y="20"/>
                  </a:lnTo>
                  <a:lnTo>
                    <a:pt x="15" y="25"/>
                  </a:lnTo>
                  <a:lnTo>
                    <a:pt x="14" y="30"/>
                  </a:lnTo>
                  <a:lnTo>
                    <a:pt x="14" y="38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4"/>
                  </a:lnTo>
                  <a:lnTo>
                    <a:pt x="16" y="58"/>
                  </a:lnTo>
                  <a:lnTo>
                    <a:pt x="18" y="61"/>
                  </a:lnTo>
                  <a:lnTo>
                    <a:pt x="19" y="62"/>
                  </a:lnTo>
                  <a:lnTo>
                    <a:pt x="22" y="62"/>
                  </a:lnTo>
                  <a:lnTo>
                    <a:pt x="23" y="62"/>
                  </a:lnTo>
                  <a:lnTo>
                    <a:pt x="27" y="62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31" y="57"/>
                  </a:lnTo>
                  <a:lnTo>
                    <a:pt x="32" y="54"/>
                  </a:lnTo>
                  <a:lnTo>
                    <a:pt x="32" y="49"/>
                  </a:lnTo>
                  <a:lnTo>
                    <a:pt x="32" y="44"/>
                  </a:lnTo>
                  <a:lnTo>
                    <a:pt x="46" y="44"/>
                  </a:lnTo>
                  <a:lnTo>
                    <a:pt x="46" y="51"/>
                  </a:lnTo>
                  <a:lnTo>
                    <a:pt x="45" y="56"/>
                  </a:lnTo>
                  <a:lnTo>
                    <a:pt x="43" y="61"/>
                  </a:lnTo>
                  <a:lnTo>
                    <a:pt x="42" y="65"/>
                  </a:lnTo>
                  <a:lnTo>
                    <a:pt x="40" y="67"/>
                  </a:lnTo>
                  <a:lnTo>
                    <a:pt x="36" y="70"/>
                  </a:lnTo>
                  <a:lnTo>
                    <a:pt x="31" y="72"/>
                  </a:lnTo>
                  <a:lnTo>
                    <a:pt x="24" y="72"/>
                  </a:lnTo>
                  <a:lnTo>
                    <a:pt x="19" y="72"/>
                  </a:lnTo>
                  <a:lnTo>
                    <a:pt x="15" y="71"/>
                  </a:lnTo>
                  <a:lnTo>
                    <a:pt x="11" y="70"/>
                  </a:lnTo>
                  <a:lnTo>
                    <a:pt x="7" y="67"/>
                  </a:lnTo>
                  <a:lnTo>
                    <a:pt x="4" y="62"/>
                  </a:lnTo>
                  <a:lnTo>
                    <a:pt x="2" y="57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92" name="Freeform 72"/>
            <p:cNvSpPr>
              <a:spLocks/>
            </p:cNvSpPr>
            <p:nvPr/>
          </p:nvSpPr>
          <p:spPr bwMode="auto">
            <a:xfrm>
              <a:off x="1435100" y="4773613"/>
              <a:ext cx="65088" cy="109538"/>
            </a:xfrm>
            <a:custGeom>
              <a:avLst/>
              <a:gdLst>
                <a:gd name="T0" fmla="*/ 0 w 41"/>
                <a:gd name="T1" fmla="*/ 0 h 69"/>
                <a:gd name="T2" fmla="*/ 40 w 41"/>
                <a:gd name="T3" fmla="*/ 0 h 69"/>
                <a:gd name="T4" fmla="*/ 40 w 41"/>
                <a:gd name="T5" fmla="*/ 11 h 69"/>
                <a:gd name="T6" fmla="*/ 14 w 41"/>
                <a:gd name="T7" fmla="*/ 11 h 69"/>
                <a:gd name="T8" fmla="*/ 14 w 41"/>
                <a:gd name="T9" fmla="*/ 28 h 69"/>
                <a:gd name="T10" fmla="*/ 38 w 41"/>
                <a:gd name="T11" fmla="*/ 28 h 69"/>
                <a:gd name="T12" fmla="*/ 38 w 41"/>
                <a:gd name="T13" fmla="*/ 40 h 69"/>
                <a:gd name="T14" fmla="*/ 14 w 41"/>
                <a:gd name="T15" fmla="*/ 40 h 69"/>
                <a:gd name="T16" fmla="*/ 14 w 41"/>
                <a:gd name="T17" fmla="*/ 58 h 69"/>
                <a:gd name="T18" fmla="*/ 41 w 41"/>
                <a:gd name="T19" fmla="*/ 58 h 69"/>
                <a:gd name="T20" fmla="*/ 41 w 41"/>
                <a:gd name="T21" fmla="*/ 69 h 69"/>
                <a:gd name="T22" fmla="*/ 0 w 41"/>
                <a:gd name="T23" fmla="*/ 69 h 69"/>
                <a:gd name="T24" fmla="*/ 0 w 41"/>
                <a:gd name="T2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69">
                  <a:moveTo>
                    <a:pt x="0" y="0"/>
                  </a:moveTo>
                  <a:lnTo>
                    <a:pt x="40" y="0"/>
                  </a:lnTo>
                  <a:lnTo>
                    <a:pt x="40" y="11"/>
                  </a:lnTo>
                  <a:lnTo>
                    <a:pt x="14" y="11"/>
                  </a:lnTo>
                  <a:lnTo>
                    <a:pt x="14" y="28"/>
                  </a:lnTo>
                  <a:lnTo>
                    <a:pt x="38" y="28"/>
                  </a:lnTo>
                  <a:lnTo>
                    <a:pt x="38" y="40"/>
                  </a:lnTo>
                  <a:lnTo>
                    <a:pt x="14" y="40"/>
                  </a:lnTo>
                  <a:lnTo>
                    <a:pt x="14" y="58"/>
                  </a:lnTo>
                  <a:lnTo>
                    <a:pt x="41" y="58"/>
                  </a:lnTo>
                  <a:lnTo>
                    <a:pt x="41" y="69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93" name="Freeform 73"/>
            <p:cNvSpPr>
              <a:spLocks/>
            </p:cNvSpPr>
            <p:nvPr/>
          </p:nvSpPr>
          <p:spPr bwMode="auto">
            <a:xfrm>
              <a:off x="1506538" y="4770438"/>
              <a:ext cx="73025" cy="114300"/>
            </a:xfrm>
            <a:custGeom>
              <a:avLst/>
              <a:gdLst>
                <a:gd name="T0" fmla="*/ 27 w 46"/>
                <a:gd name="T1" fmla="*/ 0 h 72"/>
                <a:gd name="T2" fmla="*/ 34 w 46"/>
                <a:gd name="T3" fmla="*/ 3 h 72"/>
                <a:gd name="T4" fmla="*/ 41 w 46"/>
                <a:gd name="T5" fmla="*/ 7 h 72"/>
                <a:gd name="T6" fmla="*/ 43 w 46"/>
                <a:gd name="T7" fmla="*/ 15 h 72"/>
                <a:gd name="T8" fmla="*/ 45 w 46"/>
                <a:gd name="T9" fmla="*/ 21 h 72"/>
                <a:gd name="T10" fmla="*/ 31 w 46"/>
                <a:gd name="T11" fmla="*/ 16 h 72"/>
                <a:gd name="T12" fmla="*/ 27 w 46"/>
                <a:gd name="T13" fmla="*/ 11 h 72"/>
                <a:gd name="T14" fmla="*/ 20 w 46"/>
                <a:gd name="T15" fmla="*/ 11 h 72"/>
                <a:gd name="T16" fmla="*/ 16 w 46"/>
                <a:gd name="T17" fmla="*/ 13 h 72"/>
                <a:gd name="T18" fmla="*/ 15 w 46"/>
                <a:gd name="T19" fmla="*/ 18 h 72"/>
                <a:gd name="T20" fmla="*/ 16 w 46"/>
                <a:gd name="T21" fmla="*/ 24 h 72"/>
                <a:gd name="T22" fmla="*/ 22 w 46"/>
                <a:gd name="T23" fmla="*/ 29 h 72"/>
                <a:gd name="T24" fmla="*/ 37 w 46"/>
                <a:gd name="T25" fmla="*/ 35 h 72"/>
                <a:gd name="T26" fmla="*/ 43 w 46"/>
                <a:gd name="T27" fmla="*/ 40 h 72"/>
                <a:gd name="T28" fmla="*/ 46 w 46"/>
                <a:gd name="T29" fmla="*/ 45 h 72"/>
                <a:gd name="T30" fmla="*/ 46 w 46"/>
                <a:gd name="T31" fmla="*/ 57 h 72"/>
                <a:gd name="T32" fmla="*/ 42 w 46"/>
                <a:gd name="T33" fmla="*/ 65 h 72"/>
                <a:gd name="T34" fmla="*/ 36 w 46"/>
                <a:gd name="T35" fmla="*/ 70 h 72"/>
                <a:gd name="T36" fmla="*/ 22 w 46"/>
                <a:gd name="T37" fmla="*/ 72 h 72"/>
                <a:gd name="T38" fmla="*/ 11 w 46"/>
                <a:gd name="T39" fmla="*/ 71 h 72"/>
                <a:gd name="T40" fmla="*/ 5 w 46"/>
                <a:gd name="T41" fmla="*/ 67 h 72"/>
                <a:gd name="T42" fmla="*/ 0 w 46"/>
                <a:gd name="T43" fmla="*/ 58 h 72"/>
                <a:gd name="T44" fmla="*/ 0 w 46"/>
                <a:gd name="T45" fmla="*/ 49 h 72"/>
                <a:gd name="T46" fmla="*/ 14 w 46"/>
                <a:gd name="T47" fmla="*/ 52 h 72"/>
                <a:gd name="T48" fmla="*/ 15 w 46"/>
                <a:gd name="T49" fmla="*/ 58 h 72"/>
                <a:gd name="T50" fmla="*/ 16 w 46"/>
                <a:gd name="T51" fmla="*/ 61 h 72"/>
                <a:gd name="T52" fmla="*/ 20 w 46"/>
                <a:gd name="T53" fmla="*/ 62 h 72"/>
                <a:gd name="T54" fmla="*/ 27 w 46"/>
                <a:gd name="T55" fmla="*/ 62 h 72"/>
                <a:gd name="T56" fmla="*/ 31 w 46"/>
                <a:gd name="T57" fmla="*/ 58 h 72"/>
                <a:gd name="T58" fmla="*/ 32 w 46"/>
                <a:gd name="T59" fmla="*/ 52 h 72"/>
                <a:gd name="T60" fmla="*/ 29 w 46"/>
                <a:gd name="T61" fmla="*/ 47 h 72"/>
                <a:gd name="T62" fmla="*/ 23 w 46"/>
                <a:gd name="T63" fmla="*/ 43 h 72"/>
                <a:gd name="T64" fmla="*/ 15 w 46"/>
                <a:gd name="T65" fmla="*/ 40 h 72"/>
                <a:gd name="T66" fmla="*/ 7 w 46"/>
                <a:gd name="T67" fmla="*/ 36 h 72"/>
                <a:gd name="T68" fmla="*/ 4 w 46"/>
                <a:gd name="T69" fmla="*/ 31 h 72"/>
                <a:gd name="T70" fmla="*/ 1 w 46"/>
                <a:gd name="T71" fmla="*/ 25 h 72"/>
                <a:gd name="T72" fmla="*/ 1 w 46"/>
                <a:gd name="T73" fmla="*/ 15 h 72"/>
                <a:gd name="T74" fmla="*/ 6 w 46"/>
                <a:gd name="T75" fmla="*/ 6 h 72"/>
                <a:gd name="T76" fmla="*/ 16 w 46"/>
                <a:gd name="T7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6" h="72">
                  <a:moveTo>
                    <a:pt x="23" y="0"/>
                  </a:moveTo>
                  <a:lnTo>
                    <a:pt x="27" y="0"/>
                  </a:lnTo>
                  <a:lnTo>
                    <a:pt x="31" y="2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1" y="7"/>
                  </a:lnTo>
                  <a:lnTo>
                    <a:pt x="42" y="11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1"/>
                  </a:lnTo>
                  <a:lnTo>
                    <a:pt x="31" y="21"/>
                  </a:lnTo>
                  <a:lnTo>
                    <a:pt x="31" y="16"/>
                  </a:lnTo>
                  <a:lnTo>
                    <a:pt x="29" y="13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5" y="16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6" y="24"/>
                  </a:lnTo>
                  <a:lnTo>
                    <a:pt x="19" y="26"/>
                  </a:lnTo>
                  <a:lnTo>
                    <a:pt x="22" y="29"/>
                  </a:lnTo>
                  <a:lnTo>
                    <a:pt x="33" y="33"/>
                  </a:lnTo>
                  <a:lnTo>
                    <a:pt x="37" y="35"/>
                  </a:lnTo>
                  <a:lnTo>
                    <a:pt x="39" y="36"/>
                  </a:lnTo>
                  <a:lnTo>
                    <a:pt x="43" y="40"/>
                  </a:lnTo>
                  <a:lnTo>
                    <a:pt x="45" y="43"/>
                  </a:lnTo>
                  <a:lnTo>
                    <a:pt x="46" y="45"/>
                  </a:lnTo>
                  <a:lnTo>
                    <a:pt x="46" y="52"/>
                  </a:lnTo>
                  <a:lnTo>
                    <a:pt x="46" y="57"/>
                  </a:lnTo>
                  <a:lnTo>
                    <a:pt x="45" y="61"/>
                  </a:lnTo>
                  <a:lnTo>
                    <a:pt x="42" y="65"/>
                  </a:lnTo>
                  <a:lnTo>
                    <a:pt x="39" y="67"/>
                  </a:lnTo>
                  <a:lnTo>
                    <a:pt x="36" y="70"/>
                  </a:lnTo>
                  <a:lnTo>
                    <a:pt x="29" y="72"/>
                  </a:lnTo>
                  <a:lnTo>
                    <a:pt x="22" y="72"/>
                  </a:lnTo>
                  <a:lnTo>
                    <a:pt x="16" y="72"/>
                  </a:lnTo>
                  <a:lnTo>
                    <a:pt x="11" y="71"/>
                  </a:lnTo>
                  <a:lnTo>
                    <a:pt x="7" y="70"/>
                  </a:lnTo>
                  <a:lnTo>
                    <a:pt x="5" y="67"/>
                  </a:lnTo>
                  <a:lnTo>
                    <a:pt x="2" y="63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49"/>
                  </a:lnTo>
                  <a:lnTo>
                    <a:pt x="14" y="49"/>
                  </a:lnTo>
                  <a:lnTo>
                    <a:pt x="14" y="52"/>
                  </a:lnTo>
                  <a:lnTo>
                    <a:pt x="14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1"/>
                  </a:lnTo>
                  <a:lnTo>
                    <a:pt x="19" y="62"/>
                  </a:lnTo>
                  <a:lnTo>
                    <a:pt x="20" y="62"/>
                  </a:lnTo>
                  <a:lnTo>
                    <a:pt x="23" y="62"/>
                  </a:lnTo>
                  <a:lnTo>
                    <a:pt x="27" y="62"/>
                  </a:lnTo>
                  <a:lnTo>
                    <a:pt x="29" y="61"/>
                  </a:lnTo>
                  <a:lnTo>
                    <a:pt x="31" y="58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1" y="49"/>
                  </a:lnTo>
                  <a:lnTo>
                    <a:pt x="29" y="47"/>
                  </a:lnTo>
                  <a:lnTo>
                    <a:pt x="25" y="44"/>
                  </a:lnTo>
                  <a:lnTo>
                    <a:pt x="23" y="43"/>
                  </a:lnTo>
                  <a:lnTo>
                    <a:pt x="19" y="42"/>
                  </a:lnTo>
                  <a:lnTo>
                    <a:pt x="15" y="40"/>
                  </a:lnTo>
                  <a:lnTo>
                    <a:pt x="11" y="39"/>
                  </a:lnTo>
                  <a:lnTo>
                    <a:pt x="7" y="36"/>
                  </a:lnTo>
                  <a:lnTo>
                    <a:pt x="5" y="34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1" y="25"/>
                  </a:lnTo>
                  <a:lnTo>
                    <a:pt x="1" y="21"/>
                  </a:lnTo>
                  <a:lnTo>
                    <a:pt x="1" y="15"/>
                  </a:lnTo>
                  <a:lnTo>
                    <a:pt x="4" y="9"/>
                  </a:lnTo>
                  <a:lnTo>
                    <a:pt x="6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94" name="Freeform 74"/>
            <p:cNvSpPr>
              <a:spLocks/>
            </p:cNvSpPr>
            <p:nvPr/>
          </p:nvSpPr>
          <p:spPr bwMode="auto">
            <a:xfrm>
              <a:off x="1587500" y="4770438"/>
              <a:ext cx="73025" cy="114300"/>
            </a:xfrm>
            <a:custGeom>
              <a:avLst/>
              <a:gdLst>
                <a:gd name="T0" fmla="*/ 27 w 46"/>
                <a:gd name="T1" fmla="*/ 0 h 72"/>
                <a:gd name="T2" fmla="*/ 35 w 46"/>
                <a:gd name="T3" fmla="*/ 3 h 72"/>
                <a:gd name="T4" fmla="*/ 40 w 46"/>
                <a:gd name="T5" fmla="*/ 7 h 72"/>
                <a:gd name="T6" fmla="*/ 44 w 46"/>
                <a:gd name="T7" fmla="*/ 15 h 72"/>
                <a:gd name="T8" fmla="*/ 44 w 46"/>
                <a:gd name="T9" fmla="*/ 21 h 72"/>
                <a:gd name="T10" fmla="*/ 30 w 46"/>
                <a:gd name="T11" fmla="*/ 16 h 72"/>
                <a:gd name="T12" fmla="*/ 26 w 46"/>
                <a:gd name="T13" fmla="*/ 11 h 72"/>
                <a:gd name="T14" fmla="*/ 21 w 46"/>
                <a:gd name="T15" fmla="*/ 11 h 72"/>
                <a:gd name="T16" fmla="*/ 17 w 46"/>
                <a:gd name="T17" fmla="*/ 13 h 72"/>
                <a:gd name="T18" fmla="*/ 14 w 46"/>
                <a:gd name="T19" fmla="*/ 18 h 72"/>
                <a:gd name="T20" fmla="*/ 17 w 46"/>
                <a:gd name="T21" fmla="*/ 24 h 72"/>
                <a:gd name="T22" fmla="*/ 22 w 46"/>
                <a:gd name="T23" fmla="*/ 29 h 72"/>
                <a:gd name="T24" fmla="*/ 36 w 46"/>
                <a:gd name="T25" fmla="*/ 35 h 72"/>
                <a:gd name="T26" fmla="*/ 41 w 46"/>
                <a:gd name="T27" fmla="*/ 39 h 72"/>
                <a:gd name="T28" fmla="*/ 45 w 46"/>
                <a:gd name="T29" fmla="*/ 43 h 72"/>
                <a:gd name="T30" fmla="*/ 46 w 46"/>
                <a:gd name="T31" fmla="*/ 52 h 72"/>
                <a:gd name="T32" fmla="*/ 45 w 46"/>
                <a:gd name="T33" fmla="*/ 61 h 72"/>
                <a:gd name="T34" fmla="*/ 40 w 46"/>
                <a:gd name="T35" fmla="*/ 67 h 72"/>
                <a:gd name="T36" fmla="*/ 30 w 46"/>
                <a:gd name="T37" fmla="*/ 72 h 72"/>
                <a:gd name="T38" fmla="*/ 17 w 46"/>
                <a:gd name="T39" fmla="*/ 72 h 72"/>
                <a:gd name="T40" fmla="*/ 8 w 46"/>
                <a:gd name="T41" fmla="*/ 70 h 72"/>
                <a:gd name="T42" fmla="*/ 1 w 46"/>
                <a:gd name="T43" fmla="*/ 63 h 72"/>
                <a:gd name="T44" fmla="*/ 0 w 46"/>
                <a:gd name="T45" fmla="*/ 53 h 72"/>
                <a:gd name="T46" fmla="*/ 14 w 46"/>
                <a:gd name="T47" fmla="*/ 49 h 72"/>
                <a:gd name="T48" fmla="*/ 14 w 46"/>
                <a:gd name="T49" fmla="*/ 56 h 72"/>
                <a:gd name="T50" fmla="*/ 15 w 46"/>
                <a:gd name="T51" fmla="*/ 60 h 72"/>
                <a:gd name="T52" fmla="*/ 18 w 46"/>
                <a:gd name="T53" fmla="*/ 62 h 72"/>
                <a:gd name="T54" fmla="*/ 23 w 46"/>
                <a:gd name="T55" fmla="*/ 62 h 72"/>
                <a:gd name="T56" fmla="*/ 28 w 46"/>
                <a:gd name="T57" fmla="*/ 61 h 72"/>
                <a:gd name="T58" fmla="*/ 31 w 46"/>
                <a:gd name="T59" fmla="*/ 54 h 72"/>
                <a:gd name="T60" fmla="*/ 31 w 46"/>
                <a:gd name="T61" fmla="*/ 49 h 72"/>
                <a:gd name="T62" fmla="*/ 24 w 46"/>
                <a:gd name="T63" fmla="*/ 44 h 72"/>
                <a:gd name="T64" fmla="*/ 14 w 46"/>
                <a:gd name="T65" fmla="*/ 40 h 72"/>
                <a:gd name="T66" fmla="*/ 8 w 46"/>
                <a:gd name="T67" fmla="*/ 36 h 72"/>
                <a:gd name="T68" fmla="*/ 3 w 46"/>
                <a:gd name="T69" fmla="*/ 31 h 72"/>
                <a:gd name="T70" fmla="*/ 1 w 46"/>
                <a:gd name="T71" fmla="*/ 25 h 72"/>
                <a:gd name="T72" fmla="*/ 1 w 46"/>
                <a:gd name="T73" fmla="*/ 15 h 72"/>
                <a:gd name="T74" fmla="*/ 6 w 46"/>
                <a:gd name="T75" fmla="*/ 6 h 72"/>
                <a:gd name="T76" fmla="*/ 15 w 46"/>
                <a:gd name="T7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6" h="72">
                  <a:moveTo>
                    <a:pt x="22" y="0"/>
                  </a:moveTo>
                  <a:lnTo>
                    <a:pt x="27" y="0"/>
                  </a:lnTo>
                  <a:lnTo>
                    <a:pt x="31" y="2"/>
                  </a:lnTo>
                  <a:lnTo>
                    <a:pt x="35" y="3"/>
                  </a:lnTo>
                  <a:lnTo>
                    <a:pt x="37" y="4"/>
                  </a:lnTo>
                  <a:lnTo>
                    <a:pt x="40" y="7"/>
                  </a:lnTo>
                  <a:lnTo>
                    <a:pt x="42" y="11"/>
                  </a:lnTo>
                  <a:lnTo>
                    <a:pt x="44" y="15"/>
                  </a:lnTo>
                  <a:lnTo>
                    <a:pt x="44" y="18"/>
                  </a:lnTo>
                  <a:lnTo>
                    <a:pt x="44" y="21"/>
                  </a:lnTo>
                  <a:lnTo>
                    <a:pt x="31" y="21"/>
                  </a:lnTo>
                  <a:lnTo>
                    <a:pt x="30" y="16"/>
                  </a:lnTo>
                  <a:lnTo>
                    <a:pt x="28" y="13"/>
                  </a:lnTo>
                  <a:lnTo>
                    <a:pt x="26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7" y="13"/>
                  </a:lnTo>
                  <a:lnTo>
                    <a:pt x="15" y="16"/>
                  </a:lnTo>
                  <a:lnTo>
                    <a:pt x="14" y="18"/>
                  </a:lnTo>
                  <a:lnTo>
                    <a:pt x="15" y="22"/>
                  </a:lnTo>
                  <a:lnTo>
                    <a:pt x="17" y="24"/>
                  </a:lnTo>
                  <a:lnTo>
                    <a:pt x="18" y="26"/>
                  </a:lnTo>
                  <a:lnTo>
                    <a:pt x="22" y="29"/>
                  </a:lnTo>
                  <a:lnTo>
                    <a:pt x="33" y="33"/>
                  </a:lnTo>
                  <a:lnTo>
                    <a:pt x="36" y="35"/>
                  </a:lnTo>
                  <a:lnTo>
                    <a:pt x="40" y="36"/>
                  </a:lnTo>
                  <a:lnTo>
                    <a:pt x="41" y="39"/>
                  </a:lnTo>
                  <a:lnTo>
                    <a:pt x="44" y="40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6" y="52"/>
                  </a:lnTo>
                  <a:lnTo>
                    <a:pt x="46" y="57"/>
                  </a:lnTo>
                  <a:lnTo>
                    <a:pt x="45" y="61"/>
                  </a:lnTo>
                  <a:lnTo>
                    <a:pt x="42" y="65"/>
                  </a:lnTo>
                  <a:lnTo>
                    <a:pt x="40" y="67"/>
                  </a:lnTo>
                  <a:lnTo>
                    <a:pt x="35" y="70"/>
                  </a:lnTo>
                  <a:lnTo>
                    <a:pt x="30" y="72"/>
                  </a:lnTo>
                  <a:lnTo>
                    <a:pt x="22" y="72"/>
                  </a:lnTo>
                  <a:lnTo>
                    <a:pt x="17" y="72"/>
                  </a:lnTo>
                  <a:lnTo>
                    <a:pt x="12" y="71"/>
                  </a:lnTo>
                  <a:lnTo>
                    <a:pt x="8" y="70"/>
                  </a:lnTo>
                  <a:lnTo>
                    <a:pt x="5" y="67"/>
                  </a:lnTo>
                  <a:lnTo>
                    <a:pt x="1" y="63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49"/>
                  </a:lnTo>
                  <a:lnTo>
                    <a:pt x="14" y="49"/>
                  </a:lnTo>
                  <a:lnTo>
                    <a:pt x="14" y="52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5" y="60"/>
                  </a:lnTo>
                  <a:lnTo>
                    <a:pt x="17" y="61"/>
                  </a:lnTo>
                  <a:lnTo>
                    <a:pt x="18" y="62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6" y="62"/>
                  </a:lnTo>
                  <a:lnTo>
                    <a:pt x="28" y="61"/>
                  </a:lnTo>
                  <a:lnTo>
                    <a:pt x="31" y="58"/>
                  </a:lnTo>
                  <a:lnTo>
                    <a:pt x="31" y="54"/>
                  </a:lnTo>
                  <a:lnTo>
                    <a:pt x="31" y="52"/>
                  </a:lnTo>
                  <a:lnTo>
                    <a:pt x="31" y="49"/>
                  </a:lnTo>
                  <a:lnTo>
                    <a:pt x="28" y="47"/>
                  </a:lnTo>
                  <a:lnTo>
                    <a:pt x="24" y="44"/>
                  </a:lnTo>
                  <a:lnTo>
                    <a:pt x="19" y="42"/>
                  </a:lnTo>
                  <a:lnTo>
                    <a:pt x="14" y="40"/>
                  </a:lnTo>
                  <a:lnTo>
                    <a:pt x="10" y="39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1" y="15"/>
                  </a:lnTo>
                  <a:lnTo>
                    <a:pt x="3" y="9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95" name="Rectangle 75"/>
            <p:cNvSpPr>
              <a:spLocks noChangeArrowheads="1"/>
            </p:cNvSpPr>
            <p:nvPr/>
          </p:nvSpPr>
          <p:spPr bwMode="auto">
            <a:xfrm>
              <a:off x="1709738" y="4773613"/>
              <a:ext cx="22225" cy="109538"/>
            </a:xfrm>
            <a:prstGeom prst="rect">
              <a:avLst/>
            </a:prstGeom>
            <a:solidFill>
              <a:srgbClr val="FCB20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96" name="Freeform 76"/>
            <p:cNvSpPr>
              <a:spLocks/>
            </p:cNvSpPr>
            <p:nvPr/>
          </p:nvSpPr>
          <p:spPr bwMode="auto">
            <a:xfrm>
              <a:off x="1744663" y="4770438"/>
              <a:ext cx="76200" cy="114300"/>
            </a:xfrm>
            <a:custGeom>
              <a:avLst/>
              <a:gdLst>
                <a:gd name="T0" fmla="*/ 28 w 48"/>
                <a:gd name="T1" fmla="*/ 0 h 72"/>
                <a:gd name="T2" fmla="*/ 36 w 48"/>
                <a:gd name="T3" fmla="*/ 3 h 72"/>
                <a:gd name="T4" fmla="*/ 41 w 48"/>
                <a:gd name="T5" fmla="*/ 7 h 72"/>
                <a:gd name="T6" fmla="*/ 45 w 48"/>
                <a:gd name="T7" fmla="*/ 15 h 72"/>
                <a:gd name="T8" fmla="*/ 45 w 48"/>
                <a:gd name="T9" fmla="*/ 21 h 72"/>
                <a:gd name="T10" fmla="*/ 31 w 48"/>
                <a:gd name="T11" fmla="*/ 16 h 72"/>
                <a:gd name="T12" fmla="*/ 27 w 48"/>
                <a:gd name="T13" fmla="*/ 11 h 72"/>
                <a:gd name="T14" fmla="*/ 22 w 48"/>
                <a:gd name="T15" fmla="*/ 11 h 72"/>
                <a:gd name="T16" fmla="*/ 17 w 48"/>
                <a:gd name="T17" fmla="*/ 13 h 72"/>
                <a:gd name="T18" fmla="*/ 15 w 48"/>
                <a:gd name="T19" fmla="*/ 18 h 72"/>
                <a:gd name="T20" fmla="*/ 17 w 48"/>
                <a:gd name="T21" fmla="*/ 24 h 72"/>
                <a:gd name="T22" fmla="*/ 23 w 48"/>
                <a:gd name="T23" fmla="*/ 29 h 72"/>
                <a:gd name="T24" fmla="*/ 37 w 48"/>
                <a:gd name="T25" fmla="*/ 35 h 72"/>
                <a:gd name="T26" fmla="*/ 42 w 48"/>
                <a:gd name="T27" fmla="*/ 39 h 72"/>
                <a:gd name="T28" fmla="*/ 46 w 48"/>
                <a:gd name="T29" fmla="*/ 43 h 72"/>
                <a:gd name="T30" fmla="*/ 46 w 48"/>
                <a:gd name="T31" fmla="*/ 48 h 72"/>
                <a:gd name="T32" fmla="*/ 46 w 48"/>
                <a:gd name="T33" fmla="*/ 57 h 72"/>
                <a:gd name="T34" fmla="*/ 44 w 48"/>
                <a:gd name="T35" fmla="*/ 65 h 72"/>
                <a:gd name="T36" fmla="*/ 36 w 48"/>
                <a:gd name="T37" fmla="*/ 70 h 72"/>
                <a:gd name="T38" fmla="*/ 23 w 48"/>
                <a:gd name="T39" fmla="*/ 72 h 72"/>
                <a:gd name="T40" fmla="*/ 13 w 48"/>
                <a:gd name="T41" fmla="*/ 71 h 72"/>
                <a:gd name="T42" fmla="*/ 5 w 48"/>
                <a:gd name="T43" fmla="*/ 67 h 72"/>
                <a:gd name="T44" fmla="*/ 1 w 48"/>
                <a:gd name="T45" fmla="*/ 58 h 72"/>
                <a:gd name="T46" fmla="*/ 0 w 48"/>
                <a:gd name="T47" fmla="*/ 49 h 72"/>
                <a:gd name="T48" fmla="*/ 14 w 48"/>
                <a:gd name="T49" fmla="*/ 52 h 72"/>
                <a:gd name="T50" fmla="*/ 15 w 48"/>
                <a:gd name="T51" fmla="*/ 58 h 72"/>
                <a:gd name="T52" fmla="*/ 18 w 48"/>
                <a:gd name="T53" fmla="*/ 61 h 72"/>
                <a:gd name="T54" fmla="*/ 22 w 48"/>
                <a:gd name="T55" fmla="*/ 62 h 72"/>
                <a:gd name="T56" fmla="*/ 27 w 48"/>
                <a:gd name="T57" fmla="*/ 62 h 72"/>
                <a:gd name="T58" fmla="*/ 32 w 48"/>
                <a:gd name="T59" fmla="*/ 58 h 72"/>
                <a:gd name="T60" fmla="*/ 32 w 48"/>
                <a:gd name="T61" fmla="*/ 52 h 72"/>
                <a:gd name="T62" fmla="*/ 30 w 48"/>
                <a:gd name="T63" fmla="*/ 47 h 72"/>
                <a:gd name="T64" fmla="*/ 19 w 48"/>
                <a:gd name="T65" fmla="*/ 42 h 72"/>
                <a:gd name="T66" fmla="*/ 12 w 48"/>
                <a:gd name="T67" fmla="*/ 39 h 72"/>
                <a:gd name="T68" fmla="*/ 6 w 48"/>
                <a:gd name="T69" fmla="*/ 34 h 72"/>
                <a:gd name="T70" fmla="*/ 3 w 48"/>
                <a:gd name="T71" fmla="*/ 29 h 72"/>
                <a:gd name="T72" fmla="*/ 1 w 48"/>
                <a:gd name="T73" fmla="*/ 21 h 72"/>
                <a:gd name="T74" fmla="*/ 4 w 48"/>
                <a:gd name="T75" fmla="*/ 9 h 72"/>
                <a:gd name="T76" fmla="*/ 12 w 48"/>
                <a:gd name="T77" fmla="*/ 3 h 72"/>
                <a:gd name="T78" fmla="*/ 23 w 48"/>
                <a:gd name="T7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8" h="72">
                  <a:moveTo>
                    <a:pt x="23" y="0"/>
                  </a:moveTo>
                  <a:lnTo>
                    <a:pt x="28" y="0"/>
                  </a:lnTo>
                  <a:lnTo>
                    <a:pt x="32" y="2"/>
                  </a:lnTo>
                  <a:lnTo>
                    <a:pt x="36" y="3"/>
                  </a:lnTo>
                  <a:lnTo>
                    <a:pt x="39" y="4"/>
                  </a:lnTo>
                  <a:lnTo>
                    <a:pt x="41" y="7"/>
                  </a:lnTo>
                  <a:lnTo>
                    <a:pt x="44" y="11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1"/>
                  </a:lnTo>
                  <a:lnTo>
                    <a:pt x="31" y="21"/>
                  </a:lnTo>
                  <a:lnTo>
                    <a:pt x="31" y="16"/>
                  </a:lnTo>
                  <a:lnTo>
                    <a:pt x="30" y="13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19" y="11"/>
                  </a:lnTo>
                  <a:lnTo>
                    <a:pt x="17" y="13"/>
                  </a:lnTo>
                  <a:lnTo>
                    <a:pt x="15" y="16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7" y="24"/>
                  </a:lnTo>
                  <a:lnTo>
                    <a:pt x="19" y="26"/>
                  </a:lnTo>
                  <a:lnTo>
                    <a:pt x="23" y="29"/>
                  </a:lnTo>
                  <a:lnTo>
                    <a:pt x="33" y="33"/>
                  </a:lnTo>
                  <a:lnTo>
                    <a:pt x="37" y="35"/>
                  </a:lnTo>
                  <a:lnTo>
                    <a:pt x="40" y="36"/>
                  </a:lnTo>
                  <a:lnTo>
                    <a:pt x="42" y="39"/>
                  </a:lnTo>
                  <a:lnTo>
                    <a:pt x="45" y="40"/>
                  </a:lnTo>
                  <a:lnTo>
                    <a:pt x="46" y="43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8" y="52"/>
                  </a:lnTo>
                  <a:lnTo>
                    <a:pt x="46" y="57"/>
                  </a:lnTo>
                  <a:lnTo>
                    <a:pt x="45" y="61"/>
                  </a:lnTo>
                  <a:lnTo>
                    <a:pt x="44" y="65"/>
                  </a:lnTo>
                  <a:lnTo>
                    <a:pt x="41" y="67"/>
                  </a:lnTo>
                  <a:lnTo>
                    <a:pt x="36" y="70"/>
                  </a:lnTo>
                  <a:lnTo>
                    <a:pt x="30" y="72"/>
                  </a:lnTo>
                  <a:lnTo>
                    <a:pt x="23" y="72"/>
                  </a:lnTo>
                  <a:lnTo>
                    <a:pt x="17" y="72"/>
                  </a:lnTo>
                  <a:lnTo>
                    <a:pt x="13" y="71"/>
                  </a:lnTo>
                  <a:lnTo>
                    <a:pt x="9" y="70"/>
                  </a:lnTo>
                  <a:lnTo>
                    <a:pt x="5" y="67"/>
                  </a:lnTo>
                  <a:lnTo>
                    <a:pt x="3" y="63"/>
                  </a:lnTo>
                  <a:lnTo>
                    <a:pt x="1" y="58"/>
                  </a:lnTo>
                  <a:lnTo>
                    <a:pt x="0" y="53"/>
                  </a:lnTo>
                  <a:lnTo>
                    <a:pt x="0" y="49"/>
                  </a:lnTo>
                  <a:lnTo>
                    <a:pt x="14" y="49"/>
                  </a:lnTo>
                  <a:lnTo>
                    <a:pt x="14" y="52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7" y="60"/>
                  </a:lnTo>
                  <a:lnTo>
                    <a:pt x="18" y="61"/>
                  </a:lnTo>
                  <a:lnTo>
                    <a:pt x="19" y="62"/>
                  </a:lnTo>
                  <a:lnTo>
                    <a:pt x="22" y="62"/>
                  </a:lnTo>
                  <a:lnTo>
                    <a:pt x="24" y="62"/>
                  </a:lnTo>
                  <a:lnTo>
                    <a:pt x="27" y="62"/>
                  </a:lnTo>
                  <a:lnTo>
                    <a:pt x="30" y="61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2" y="49"/>
                  </a:lnTo>
                  <a:lnTo>
                    <a:pt x="30" y="47"/>
                  </a:lnTo>
                  <a:lnTo>
                    <a:pt x="26" y="44"/>
                  </a:lnTo>
                  <a:lnTo>
                    <a:pt x="19" y="42"/>
                  </a:lnTo>
                  <a:lnTo>
                    <a:pt x="15" y="40"/>
                  </a:lnTo>
                  <a:lnTo>
                    <a:pt x="12" y="39"/>
                  </a:lnTo>
                  <a:lnTo>
                    <a:pt x="9" y="36"/>
                  </a:lnTo>
                  <a:lnTo>
                    <a:pt x="6" y="34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1" y="25"/>
                  </a:lnTo>
                  <a:lnTo>
                    <a:pt x="1" y="21"/>
                  </a:lnTo>
                  <a:lnTo>
                    <a:pt x="3" y="15"/>
                  </a:lnTo>
                  <a:lnTo>
                    <a:pt x="4" y="9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7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97" name="Freeform 77"/>
            <p:cNvSpPr>
              <a:spLocks noEditPoints="1"/>
            </p:cNvSpPr>
            <p:nvPr/>
          </p:nvSpPr>
          <p:spPr bwMode="auto">
            <a:xfrm>
              <a:off x="1865313" y="4770438"/>
              <a:ext cx="74613" cy="114300"/>
            </a:xfrm>
            <a:custGeom>
              <a:avLst/>
              <a:gdLst>
                <a:gd name="T0" fmla="*/ 22 w 47"/>
                <a:gd name="T1" fmla="*/ 11 h 72"/>
                <a:gd name="T2" fmla="*/ 18 w 47"/>
                <a:gd name="T3" fmla="*/ 13 h 72"/>
                <a:gd name="T4" fmla="*/ 15 w 47"/>
                <a:gd name="T5" fmla="*/ 20 h 72"/>
                <a:gd name="T6" fmla="*/ 14 w 47"/>
                <a:gd name="T7" fmla="*/ 30 h 72"/>
                <a:gd name="T8" fmla="*/ 14 w 47"/>
                <a:gd name="T9" fmla="*/ 43 h 72"/>
                <a:gd name="T10" fmla="*/ 15 w 47"/>
                <a:gd name="T11" fmla="*/ 53 h 72"/>
                <a:gd name="T12" fmla="*/ 18 w 47"/>
                <a:gd name="T13" fmla="*/ 60 h 72"/>
                <a:gd name="T14" fmla="*/ 22 w 47"/>
                <a:gd name="T15" fmla="*/ 62 h 72"/>
                <a:gd name="T16" fmla="*/ 27 w 47"/>
                <a:gd name="T17" fmla="*/ 62 h 72"/>
                <a:gd name="T18" fmla="*/ 31 w 47"/>
                <a:gd name="T19" fmla="*/ 60 h 72"/>
                <a:gd name="T20" fmla="*/ 33 w 47"/>
                <a:gd name="T21" fmla="*/ 53 h 72"/>
                <a:gd name="T22" fmla="*/ 33 w 47"/>
                <a:gd name="T23" fmla="*/ 43 h 72"/>
                <a:gd name="T24" fmla="*/ 33 w 47"/>
                <a:gd name="T25" fmla="*/ 30 h 72"/>
                <a:gd name="T26" fmla="*/ 33 w 47"/>
                <a:gd name="T27" fmla="*/ 20 h 72"/>
                <a:gd name="T28" fmla="*/ 31 w 47"/>
                <a:gd name="T29" fmla="*/ 13 h 72"/>
                <a:gd name="T30" fmla="*/ 27 w 47"/>
                <a:gd name="T31" fmla="*/ 11 h 72"/>
                <a:gd name="T32" fmla="*/ 24 w 47"/>
                <a:gd name="T33" fmla="*/ 0 h 72"/>
                <a:gd name="T34" fmla="*/ 33 w 47"/>
                <a:gd name="T35" fmla="*/ 2 h 72"/>
                <a:gd name="T36" fmla="*/ 41 w 47"/>
                <a:gd name="T37" fmla="*/ 6 h 72"/>
                <a:gd name="T38" fmla="*/ 46 w 47"/>
                <a:gd name="T39" fmla="*/ 16 h 72"/>
                <a:gd name="T40" fmla="*/ 47 w 47"/>
                <a:gd name="T41" fmla="*/ 29 h 72"/>
                <a:gd name="T42" fmla="*/ 47 w 47"/>
                <a:gd name="T43" fmla="*/ 44 h 72"/>
                <a:gd name="T44" fmla="*/ 46 w 47"/>
                <a:gd name="T45" fmla="*/ 57 h 72"/>
                <a:gd name="T46" fmla="*/ 41 w 47"/>
                <a:gd name="T47" fmla="*/ 67 h 72"/>
                <a:gd name="T48" fmla="*/ 33 w 47"/>
                <a:gd name="T49" fmla="*/ 71 h 72"/>
                <a:gd name="T50" fmla="*/ 24 w 47"/>
                <a:gd name="T51" fmla="*/ 72 h 72"/>
                <a:gd name="T52" fmla="*/ 15 w 47"/>
                <a:gd name="T53" fmla="*/ 71 h 72"/>
                <a:gd name="T54" fmla="*/ 8 w 47"/>
                <a:gd name="T55" fmla="*/ 67 h 72"/>
                <a:gd name="T56" fmla="*/ 2 w 47"/>
                <a:gd name="T57" fmla="*/ 57 h 72"/>
                <a:gd name="T58" fmla="*/ 0 w 47"/>
                <a:gd name="T59" fmla="*/ 44 h 72"/>
                <a:gd name="T60" fmla="*/ 0 w 47"/>
                <a:gd name="T61" fmla="*/ 29 h 72"/>
                <a:gd name="T62" fmla="*/ 2 w 47"/>
                <a:gd name="T63" fmla="*/ 16 h 72"/>
                <a:gd name="T64" fmla="*/ 8 w 47"/>
                <a:gd name="T65" fmla="*/ 6 h 72"/>
                <a:gd name="T66" fmla="*/ 15 w 47"/>
                <a:gd name="T67" fmla="*/ 2 h 72"/>
                <a:gd name="T68" fmla="*/ 24 w 47"/>
                <a:gd name="T6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72">
                  <a:moveTo>
                    <a:pt x="24" y="11"/>
                  </a:moveTo>
                  <a:lnTo>
                    <a:pt x="22" y="11"/>
                  </a:lnTo>
                  <a:lnTo>
                    <a:pt x="19" y="12"/>
                  </a:lnTo>
                  <a:lnTo>
                    <a:pt x="18" y="13"/>
                  </a:lnTo>
                  <a:lnTo>
                    <a:pt x="17" y="16"/>
                  </a:lnTo>
                  <a:lnTo>
                    <a:pt x="15" y="20"/>
                  </a:lnTo>
                  <a:lnTo>
                    <a:pt x="15" y="25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4" y="43"/>
                  </a:lnTo>
                  <a:lnTo>
                    <a:pt x="15" y="48"/>
                  </a:lnTo>
                  <a:lnTo>
                    <a:pt x="15" y="53"/>
                  </a:lnTo>
                  <a:lnTo>
                    <a:pt x="17" y="57"/>
                  </a:lnTo>
                  <a:lnTo>
                    <a:pt x="18" y="60"/>
                  </a:lnTo>
                  <a:lnTo>
                    <a:pt x="19" y="61"/>
                  </a:lnTo>
                  <a:lnTo>
                    <a:pt x="22" y="62"/>
                  </a:lnTo>
                  <a:lnTo>
                    <a:pt x="24" y="62"/>
                  </a:lnTo>
                  <a:lnTo>
                    <a:pt x="27" y="62"/>
                  </a:lnTo>
                  <a:lnTo>
                    <a:pt x="29" y="61"/>
                  </a:lnTo>
                  <a:lnTo>
                    <a:pt x="31" y="60"/>
                  </a:lnTo>
                  <a:lnTo>
                    <a:pt x="32" y="57"/>
                  </a:lnTo>
                  <a:lnTo>
                    <a:pt x="33" y="53"/>
                  </a:lnTo>
                  <a:lnTo>
                    <a:pt x="33" y="48"/>
                  </a:lnTo>
                  <a:lnTo>
                    <a:pt x="33" y="43"/>
                  </a:lnTo>
                  <a:lnTo>
                    <a:pt x="33" y="36"/>
                  </a:lnTo>
                  <a:lnTo>
                    <a:pt x="33" y="30"/>
                  </a:lnTo>
                  <a:lnTo>
                    <a:pt x="33" y="25"/>
                  </a:lnTo>
                  <a:lnTo>
                    <a:pt x="33" y="20"/>
                  </a:lnTo>
                  <a:lnTo>
                    <a:pt x="32" y="16"/>
                  </a:lnTo>
                  <a:lnTo>
                    <a:pt x="31" y="13"/>
                  </a:lnTo>
                  <a:lnTo>
                    <a:pt x="29" y="12"/>
                  </a:lnTo>
                  <a:lnTo>
                    <a:pt x="27" y="11"/>
                  </a:lnTo>
                  <a:lnTo>
                    <a:pt x="24" y="11"/>
                  </a:lnTo>
                  <a:close/>
                  <a:moveTo>
                    <a:pt x="24" y="0"/>
                  </a:moveTo>
                  <a:lnTo>
                    <a:pt x="29" y="0"/>
                  </a:lnTo>
                  <a:lnTo>
                    <a:pt x="33" y="2"/>
                  </a:lnTo>
                  <a:lnTo>
                    <a:pt x="37" y="3"/>
                  </a:lnTo>
                  <a:lnTo>
                    <a:pt x="41" y="6"/>
                  </a:lnTo>
                  <a:lnTo>
                    <a:pt x="43" y="11"/>
                  </a:lnTo>
                  <a:lnTo>
                    <a:pt x="46" y="16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47" y="36"/>
                  </a:lnTo>
                  <a:lnTo>
                    <a:pt x="47" y="44"/>
                  </a:lnTo>
                  <a:lnTo>
                    <a:pt x="47" y="52"/>
                  </a:lnTo>
                  <a:lnTo>
                    <a:pt x="46" y="57"/>
                  </a:lnTo>
                  <a:lnTo>
                    <a:pt x="43" y="62"/>
                  </a:lnTo>
                  <a:lnTo>
                    <a:pt x="41" y="67"/>
                  </a:lnTo>
                  <a:lnTo>
                    <a:pt x="37" y="70"/>
                  </a:lnTo>
                  <a:lnTo>
                    <a:pt x="33" y="71"/>
                  </a:lnTo>
                  <a:lnTo>
                    <a:pt x="29" y="72"/>
                  </a:lnTo>
                  <a:lnTo>
                    <a:pt x="24" y="72"/>
                  </a:lnTo>
                  <a:lnTo>
                    <a:pt x="19" y="72"/>
                  </a:lnTo>
                  <a:lnTo>
                    <a:pt x="15" y="71"/>
                  </a:lnTo>
                  <a:lnTo>
                    <a:pt x="11" y="70"/>
                  </a:lnTo>
                  <a:lnTo>
                    <a:pt x="8" y="67"/>
                  </a:lnTo>
                  <a:lnTo>
                    <a:pt x="4" y="62"/>
                  </a:lnTo>
                  <a:lnTo>
                    <a:pt x="2" y="57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98" name="Freeform 78"/>
            <p:cNvSpPr>
              <a:spLocks/>
            </p:cNvSpPr>
            <p:nvPr/>
          </p:nvSpPr>
          <p:spPr bwMode="auto">
            <a:xfrm>
              <a:off x="1952625" y="4773613"/>
              <a:ext cx="71438" cy="111125"/>
            </a:xfrm>
            <a:custGeom>
              <a:avLst/>
              <a:gdLst>
                <a:gd name="T0" fmla="*/ 0 w 45"/>
                <a:gd name="T1" fmla="*/ 0 h 70"/>
                <a:gd name="T2" fmla="*/ 14 w 45"/>
                <a:gd name="T3" fmla="*/ 0 h 70"/>
                <a:gd name="T4" fmla="*/ 14 w 45"/>
                <a:gd name="T5" fmla="*/ 49 h 70"/>
                <a:gd name="T6" fmla="*/ 15 w 45"/>
                <a:gd name="T7" fmla="*/ 54 h 70"/>
                <a:gd name="T8" fmla="*/ 15 w 45"/>
                <a:gd name="T9" fmla="*/ 58 h 70"/>
                <a:gd name="T10" fmla="*/ 17 w 45"/>
                <a:gd name="T11" fmla="*/ 59 h 70"/>
                <a:gd name="T12" fmla="*/ 18 w 45"/>
                <a:gd name="T13" fmla="*/ 60 h 70"/>
                <a:gd name="T14" fmla="*/ 21 w 45"/>
                <a:gd name="T15" fmla="*/ 60 h 70"/>
                <a:gd name="T16" fmla="*/ 23 w 45"/>
                <a:gd name="T17" fmla="*/ 60 h 70"/>
                <a:gd name="T18" fmla="*/ 24 w 45"/>
                <a:gd name="T19" fmla="*/ 60 h 70"/>
                <a:gd name="T20" fmla="*/ 27 w 45"/>
                <a:gd name="T21" fmla="*/ 60 h 70"/>
                <a:gd name="T22" fmla="*/ 28 w 45"/>
                <a:gd name="T23" fmla="*/ 59 h 70"/>
                <a:gd name="T24" fmla="*/ 30 w 45"/>
                <a:gd name="T25" fmla="*/ 58 h 70"/>
                <a:gd name="T26" fmla="*/ 31 w 45"/>
                <a:gd name="T27" fmla="*/ 54 h 70"/>
                <a:gd name="T28" fmla="*/ 31 w 45"/>
                <a:gd name="T29" fmla="*/ 49 h 70"/>
                <a:gd name="T30" fmla="*/ 31 w 45"/>
                <a:gd name="T31" fmla="*/ 0 h 70"/>
                <a:gd name="T32" fmla="*/ 45 w 45"/>
                <a:gd name="T33" fmla="*/ 0 h 70"/>
                <a:gd name="T34" fmla="*/ 45 w 45"/>
                <a:gd name="T35" fmla="*/ 49 h 70"/>
                <a:gd name="T36" fmla="*/ 45 w 45"/>
                <a:gd name="T37" fmla="*/ 55 h 70"/>
                <a:gd name="T38" fmla="*/ 44 w 45"/>
                <a:gd name="T39" fmla="*/ 59 h 70"/>
                <a:gd name="T40" fmla="*/ 41 w 45"/>
                <a:gd name="T41" fmla="*/ 63 h 70"/>
                <a:gd name="T42" fmla="*/ 39 w 45"/>
                <a:gd name="T43" fmla="*/ 67 h 70"/>
                <a:gd name="T44" fmla="*/ 35 w 45"/>
                <a:gd name="T45" fmla="*/ 68 h 70"/>
                <a:gd name="T46" fmla="*/ 31 w 45"/>
                <a:gd name="T47" fmla="*/ 69 h 70"/>
                <a:gd name="T48" fmla="*/ 27 w 45"/>
                <a:gd name="T49" fmla="*/ 70 h 70"/>
                <a:gd name="T50" fmla="*/ 23 w 45"/>
                <a:gd name="T51" fmla="*/ 70 h 70"/>
                <a:gd name="T52" fmla="*/ 14 w 45"/>
                <a:gd name="T53" fmla="*/ 70 h 70"/>
                <a:gd name="T54" fmla="*/ 10 w 45"/>
                <a:gd name="T55" fmla="*/ 69 h 70"/>
                <a:gd name="T56" fmla="*/ 8 w 45"/>
                <a:gd name="T57" fmla="*/ 67 h 70"/>
                <a:gd name="T58" fmla="*/ 4 w 45"/>
                <a:gd name="T59" fmla="*/ 64 h 70"/>
                <a:gd name="T60" fmla="*/ 3 w 45"/>
                <a:gd name="T61" fmla="*/ 60 h 70"/>
                <a:gd name="T62" fmla="*/ 1 w 45"/>
                <a:gd name="T63" fmla="*/ 55 h 70"/>
                <a:gd name="T64" fmla="*/ 0 w 45"/>
                <a:gd name="T65" fmla="*/ 49 h 70"/>
                <a:gd name="T66" fmla="*/ 0 w 45"/>
                <a:gd name="T6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70">
                  <a:moveTo>
                    <a:pt x="0" y="0"/>
                  </a:moveTo>
                  <a:lnTo>
                    <a:pt x="14" y="0"/>
                  </a:lnTo>
                  <a:lnTo>
                    <a:pt x="14" y="49"/>
                  </a:lnTo>
                  <a:lnTo>
                    <a:pt x="15" y="54"/>
                  </a:lnTo>
                  <a:lnTo>
                    <a:pt x="15" y="58"/>
                  </a:lnTo>
                  <a:lnTo>
                    <a:pt x="17" y="59"/>
                  </a:lnTo>
                  <a:lnTo>
                    <a:pt x="18" y="60"/>
                  </a:lnTo>
                  <a:lnTo>
                    <a:pt x="21" y="60"/>
                  </a:lnTo>
                  <a:lnTo>
                    <a:pt x="23" y="60"/>
                  </a:lnTo>
                  <a:lnTo>
                    <a:pt x="24" y="60"/>
                  </a:lnTo>
                  <a:lnTo>
                    <a:pt x="27" y="60"/>
                  </a:lnTo>
                  <a:lnTo>
                    <a:pt x="28" y="59"/>
                  </a:lnTo>
                  <a:lnTo>
                    <a:pt x="30" y="58"/>
                  </a:lnTo>
                  <a:lnTo>
                    <a:pt x="31" y="54"/>
                  </a:lnTo>
                  <a:lnTo>
                    <a:pt x="31" y="4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9"/>
                  </a:lnTo>
                  <a:lnTo>
                    <a:pt x="45" y="55"/>
                  </a:lnTo>
                  <a:lnTo>
                    <a:pt x="44" y="59"/>
                  </a:lnTo>
                  <a:lnTo>
                    <a:pt x="41" y="63"/>
                  </a:lnTo>
                  <a:lnTo>
                    <a:pt x="39" y="67"/>
                  </a:lnTo>
                  <a:lnTo>
                    <a:pt x="35" y="68"/>
                  </a:lnTo>
                  <a:lnTo>
                    <a:pt x="31" y="69"/>
                  </a:lnTo>
                  <a:lnTo>
                    <a:pt x="27" y="70"/>
                  </a:lnTo>
                  <a:lnTo>
                    <a:pt x="23" y="70"/>
                  </a:lnTo>
                  <a:lnTo>
                    <a:pt x="14" y="70"/>
                  </a:lnTo>
                  <a:lnTo>
                    <a:pt x="10" y="69"/>
                  </a:lnTo>
                  <a:lnTo>
                    <a:pt x="8" y="67"/>
                  </a:lnTo>
                  <a:lnTo>
                    <a:pt x="4" y="64"/>
                  </a:lnTo>
                  <a:lnTo>
                    <a:pt x="3" y="60"/>
                  </a:lnTo>
                  <a:lnTo>
                    <a:pt x="1" y="55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99" name="Freeform 79"/>
            <p:cNvSpPr>
              <a:spLocks noEditPoints="1"/>
            </p:cNvSpPr>
            <p:nvPr/>
          </p:nvSpPr>
          <p:spPr bwMode="auto">
            <a:xfrm>
              <a:off x="2038350" y="4773613"/>
              <a:ext cx="76200" cy="109538"/>
            </a:xfrm>
            <a:custGeom>
              <a:avLst/>
              <a:gdLst>
                <a:gd name="T0" fmla="*/ 14 w 48"/>
                <a:gd name="T1" fmla="*/ 10 h 69"/>
                <a:gd name="T2" fmla="*/ 14 w 48"/>
                <a:gd name="T3" fmla="*/ 31 h 69"/>
                <a:gd name="T4" fmla="*/ 21 w 48"/>
                <a:gd name="T5" fmla="*/ 31 h 69"/>
                <a:gd name="T6" fmla="*/ 24 w 48"/>
                <a:gd name="T7" fmla="*/ 29 h 69"/>
                <a:gd name="T8" fmla="*/ 28 w 48"/>
                <a:gd name="T9" fmla="*/ 28 h 69"/>
                <a:gd name="T10" fmla="*/ 30 w 48"/>
                <a:gd name="T11" fmla="*/ 25 h 69"/>
                <a:gd name="T12" fmla="*/ 31 w 48"/>
                <a:gd name="T13" fmla="*/ 23 h 69"/>
                <a:gd name="T14" fmla="*/ 31 w 48"/>
                <a:gd name="T15" fmla="*/ 19 h 69"/>
                <a:gd name="T16" fmla="*/ 30 w 48"/>
                <a:gd name="T17" fmla="*/ 15 h 69"/>
                <a:gd name="T18" fmla="*/ 28 w 48"/>
                <a:gd name="T19" fmla="*/ 13 h 69"/>
                <a:gd name="T20" fmla="*/ 26 w 48"/>
                <a:gd name="T21" fmla="*/ 10 h 69"/>
                <a:gd name="T22" fmla="*/ 21 w 48"/>
                <a:gd name="T23" fmla="*/ 10 h 69"/>
                <a:gd name="T24" fmla="*/ 14 w 48"/>
                <a:gd name="T25" fmla="*/ 10 h 69"/>
                <a:gd name="T26" fmla="*/ 0 w 48"/>
                <a:gd name="T27" fmla="*/ 0 h 69"/>
                <a:gd name="T28" fmla="*/ 26 w 48"/>
                <a:gd name="T29" fmla="*/ 0 h 69"/>
                <a:gd name="T30" fmla="*/ 32 w 48"/>
                <a:gd name="T31" fmla="*/ 0 h 69"/>
                <a:gd name="T32" fmla="*/ 36 w 48"/>
                <a:gd name="T33" fmla="*/ 1 h 69"/>
                <a:gd name="T34" fmla="*/ 40 w 48"/>
                <a:gd name="T35" fmla="*/ 4 h 69"/>
                <a:gd name="T36" fmla="*/ 42 w 48"/>
                <a:gd name="T37" fmla="*/ 7 h 69"/>
                <a:gd name="T38" fmla="*/ 44 w 48"/>
                <a:gd name="T39" fmla="*/ 13 h 69"/>
                <a:gd name="T40" fmla="*/ 45 w 48"/>
                <a:gd name="T41" fmla="*/ 18 h 69"/>
                <a:gd name="T42" fmla="*/ 45 w 48"/>
                <a:gd name="T43" fmla="*/ 22 h 69"/>
                <a:gd name="T44" fmla="*/ 44 w 48"/>
                <a:gd name="T45" fmla="*/ 25 h 69"/>
                <a:gd name="T46" fmla="*/ 42 w 48"/>
                <a:gd name="T47" fmla="*/ 29 h 69"/>
                <a:gd name="T48" fmla="*/ 40 w 48"/>
                <a:gd name="T49" fmla="*/ 32 h 69"/>
                <a:gd name="T50" fmla="*/ 37 w 48"/>
                <a:gd name="T51" fmla="*/ 33 h 69"/>
                <a:gd name="T52" fmla="*/ 33 w 48"/>
                <a:gd name="T53" fmla="*/ 34 h 69"/>
                <a:gd name="T54" fmla="*/ 33 w 48"/>
                <a:gd name="T55" fmla="*/ 34 h 69"/>
                <a:gd name="T56" fmla="*/ 37 w 48"/>
                <a:gd name="T57" fmla="*/ 36 h 69"/>
                <a:gd name="T58" fmla="*/ 41 w 48"/>
                <a:gd name="T59" fmla="*/ 38 h 69"/>
                <a:gd name="T60" fmla="*/ 42 w 48"/>
                <a:gd name="T61" fmla="*/ 41 h 69"/>
                <a:gd name="T62" fmla="*/ 44 w 48"/>
                <a:gd name="T63" fmla="*/ 43 h 69"/>
                <a:gd name="T64" fmla="*/ 44 w 48"/>
                <a:gd name="T65" fmla="*/ 47 h 69"/>
                <a:gd name="T66" fmla="*/ 44 w 48"/>
                <a:gd name="T67" fmla="*/ 51 h 69"/>
                <a:gd name="T68" fmla="*/ 45 w 48"/>
                <a:gd name="T69" fmla="*/ 56 h 69"/>
                <a:gd name="T70" fmla="*/ 45 w 48"/>
                <a:gd name="T71" fmla="*/ 61 h 69"/>
                <a:gd name="T72" fmla="*/ 45 w 48"/>
                <a:gd name="T73" fmla="*/ 65 h 69"/>
                <a:gd name="T74" fmla="*/ 46 w 48"/>
                <a:gd name="T75" fmla="*/ 68 h 69"/>
                <a:gd name="T76" fmla="*/ 48 w 48"/>
                <a:gd name="T77" fmla="*/ 69 h 69"/>
                <a:gd name="T78" fmla="*/ 48 w 48"/>
                <a:gd name="T79" fmla="*/ 69 h 69"/>
                <a:gd name="T80" fmla="*/ 32 w 48"/>
                <a:gd name="T81" fmla="*/ 69 h 69"/>
                <a:gd name="T82" fmla="*/ 31 w 48"/>
                <a:gd name="T83" fmla="*/ 68 h 69"/>
                <a:gd name="T84" fmla="*/ 31 w 48"/>
                <a:gd name="T85" fmla="*/ 67 h 69"/>
                <a:gd name="T86" fmla="*/ 31 w 48"/>
                <a:gd name="T87" fmla="*/ 63 h 69"/>
                <a:gd name="T88" fmla="*/ 30 w 48"/>
                <a:gd name="T89" fmla="*/ 49 h 69"/>
                <a:gd name="T90" fmla="*/ 30 w 48"/>
                <a:gd name="T91" fmla="*/ 45 h 69"/>
                <a:gd name="T92" fmla="*/ 28 w 48"/>
                <a:gd name="T93" fmla="*/ 42 h 69"/>
                <a:gd name="T94" fmla="*/ 26 w 48"/>
                <a:gd name="T95" fmla="*/ 41 h 69"/>
                <a:gd name="T96" fmla="*/ 22 w 48"/>
                <a:gd name="T97" fmla="*/ 40 h 69"/>
                <a:gd name="T98" fmla="*/ 14 w 48"/>
                <a:gd name="T99" fmla="*/ 40 h 69"/>
                <a:gd name="T100" fmla="*/ 14 w 48"/>
                <a:gd name="T101" fmla="*/ 69 h 69"/>
                <a:gd name="T102" fmla="*/ 0 w 48"/>
                <a:gd name="T103" fmla="*/ 69 h 69"/>
                <a:gd name="T104" fmla="*/ 0 w 48"/>
                <a:gd name="T10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" h="69">
                  <a:moveTo>
                    <a:pt x="14" y="10"/>
                  </a:moveTo>
                  <a:lnTo>
                    <a:pt x="14" y="31"/>
                  </a:lnTo>
                  <a:lnTo>
                    <a:pt x="21" y="31"/>
                  </a:lnTo>
                  <a:lnTo>
                    <a:pt x="24" y="29"/>
                  </a:lnTo>
                  <a:lnTo>
                    <a:pt x="28" y="28"/>
                  </a:lnTo>
                  <a:lnTo>
                    <a:pt x="30" y="25"/>
                  </a:lnTo>
                  <a:lnTo>
                    <a:pt x="31" y="23"/>
                  </a:lnTo>
                  <a:lnTo>
                    <a:pt x="31" y="19"/>
                  </a:lnTo>
                  <a:lnTo>
                    <a:pt x="30" y="15"/>
                  </a:lnTo>
                  <a:lnTo>
                    <a:pt x="28" y="13"/>
                  </a:lnTo>
                  <a:lnTo>
                    <a:pt x="26" y="10"/>
                  </a:lnTo>
                  <a:lnTo>
                    <a:pt x="21" y="10"/>
                  </a:lnTo>
                  <a:lnTo>
                    <a:pt x="14" y="10"/>
                  </a:lnTo>
                  <a:close/>
                  <a:moveTo>
                    <a:pt x="0" y="0"/>
                  </a:moveTo>
                  <a:lnTo>
                    <a:pt x="26" y="0"/>
                  </a:lnTo>
                  <a:lnTo>
                    <a:pt x="32" y="0"/>
                  </a:lnTo>
                  <a:lnTo>
                    <a:pt x="36" y="1"/>
                  </a:lnTo>
                  <a:lnTo>
                    <a:pt x="40" y="4"/>
                  </a:lnTo>
                  <a:lnTo>
                    <a:pt x="42" y="7"/>
                  </a:lnTo>
                  <a:lnTo>
                    <a:pt x="44" y="13"/>
                  </a:lnTo>
                  <a:lnTo>
                    <a:pt x="45" y="18"/>
                  </a:lnTo>
                  <a:lnTo>
                    <a:pt x="45" y="22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40" y="32"/>
                  </a:lnTo>
                  <a:lnTo>
                    <a:pt x="37" y="33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7" y="36"/>
                  </a:lnTo>
                  <a:lnTo>
                    <a:pt x="41" y="38"/>
                  </a:lnTo>
                  <a:lnTo>
                    <a:pt x="42" y="41"/>
                  </a:lnTo>
                  <a:lnTo>
                    <a:pt x="44" y="43"/>
                  </a:lnTo>
                  <a:lnTo>
                    <a:pt x="44" y="47"/>
                  </a:lnTo>
                  <a:lnTo>
                    <a:pt x="44" y="51"/>
                  </a:lnTo>
                  <a:lnTo>
                    <a:pt x="45" y="56"/>
                  </a:lnTo>
                  <a:lnTo>
                    <a:pt x="45" y="61"/>
                  </a:lnTo>
                  <a:lnTo>
                    <a:pt x="45" y="65"/>
                  </a:lnTo>
                  <a:lnTo>
                    <a:pt x="46" y="68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32" y="6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3"/>
                  </a:lnTo>
                  <a:lnTo>
                    <a:pt x="30" y="49"/>
                  </a:lnTo>
                  <a:lnTo>
                    <a:pt x="30" y="45"/>
                  </a:lnTo>
                  <a:lnTo>
                    <a:pt x="28" y="42"/>
                  </a:lnTo>
                  <a:lnTo>
                    <a:pt x="26" y="41"/>
                  </a:lnTo>
                  <a:lnTo>
                    <a:pt x="22" y="40"/>
                  </a:lnTo>
                  <a:lnTo>
                    <a:pt x="14" y="40"/>
                  </a:lnTo>
                  <a:lnTo>
                    <a:pt x="14" y="69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2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100" name="Freeform 80"/>
            <p:cNvSpPr>
              <a:spLocks/>
            </p:cNvSpPr>
            <p:nvPr/>
          </p:nvSpPr>
          <p:spPr bwMode="auto">
            <a:xfrm>
              <a:off x="2162175" y="4773613"/>
              <a:ext cx="61913" cy="109538"/>
            </a:xfrm>
            <a:custGeom>
              <a:avLst/>
              <a:gdLst>
                <a:gd name="T0" fmla="*/ 0 w 39"/>
                <a:gd name="T1" fmla="*/ 0 h 69"/>
                <a:gd name="T2" fmla="*/ 39 w 39"/>
                <a:gd name="T3" fmla="*/ 0 h 69"/>
                <a:gd name="T4" fmla="*/ 39 w 39"/>
                <a:gd name="T5" fmla="*/ 11 h 69"/>
                <a:gd name="T6" fmla="*/ 15 w 39"/>
                <a:gd name="T7" fmla="*/ 11 h 69"/>
                <a:gd name="T8" fmla="*/ 15 w 39"/>
                <a:gd name="T9" fmla="*/ 28 h 69"/>
                <a:gd name="T10" fmla="*/ 38 w 39"/>
                <a:gd name="T11" fmla="*/ 28 h 69"/>
                <a:gd name="T12" fmla="*/ 38 w 39"/>
                <a:gd name="T13" fmla="*/ 40 h 69"/>
                <a:gd name="T14" fmla="*/ 15 w 39"/>
                <a:gd name="T15" fmla="*/ 40 h 69"/>
                <a:gd name="T16" fmla="*/ 15 w 39"/>
                <a:gd name="T17" fmla="*/ 69 h 69"/>
                <a:gd name="T18" fmla="*/ 0 w 39"/>
                <a:gd name="T19" fmla="*/ 69 h 69"/>
                <a:gd name="T20" fmla="*/ 0 w 39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9">
                  <a:moveTo>
                    <a:pt x="0" y="0"/>
                  </a:moveTo>
                  <a:lnTo>
                    <a:pt x="39" y="0"/>
                  </a:lnTo>
                  <a:lnTo>
                    <a:pt x="39" y="11"/>
                  </a:lnTo>
                  <a:lnTo>
                    <a:pt x="15" y="11"/>
                  </a:lnTo>
                  <a:lnTo>
                    <a:pt x="15" y="28"/>
                  </a:lnTo>
                  <a:lnTo>
                    <a:pt x="38" y="28"/>
                  </a:lnTo>
                  <a:lnTo>
                    <a:pt x="38" y="40"/>
                  </a:lnTo>
                  <a:lnTo>
                    <a:pt x="15" y="40"/>
                  </a:lnTo>
                  <a:lnTo>
                    <a:pt x="15" y="69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101" name="Freeform 81"/>
            <p:cNvSpPr>
              <a:spLocks noEditPoints="1"/>
            </p:cNvSpPr>
            <p:nvPr/>
          </p:nvSpPr>
          <p:spPr bwMode="auto">
            <a:xfrm>
              <a:off x="2232025" y="4770438"/>
              <a:ext cx="76200" cy="114300"/>
            </a:xfrm>
            <a:custGeom>
              <a:avLst/>
              <a:gdLst>
                <a:gd name="T0" fmla="*/ 21 w 48"/>
                <a:gd name="T1" fmla="*/ 11 h 72"/>
                <a:gd name="T2" fmla="*/ 17 w 48"/>
                <a:gd name="T3" fmla="*/ 13 h 72"/>
                <a:gd name="T4" fmla="*/ 15 w 48"/>
                <a:gd name="T5" fmla="*/ 20 h 72"/>
                <a:gd name="T6" fmla="*/ 14 w 48"/>
                <a:gd name="T7" fmla="*/ 30 h 72"/>
                <a:gd name="T8" fmla="*/ 14 w 48"/>
                <a:gd name="T9" fmla="*/ 43 h 72"/>
                <a:gd name="T10" fmla="*/ 15 w 48"/>
                <a:gd name="T11" fmla="*/ 53 h 72"/>
                <a:gd name="T12" fmla="*/ 17 w 48"/>
                <a:gd name="T13" fmla="*/ 60 h 72"/>
                <a:gd name="T14" fmla="*/ 21 w 48"/>
                <a:gd name="T15" fmla="*/ 62 h 72"/>
                <a:gd name="T16" fmla="*/ 27 w 48"/>
                <a:gd name="T17" fmla="*/ 62 h 72"/>
                <a:gd name="T18" fmla="*/ 31 w 48"/>
                <a:gd name="T19" fmla="*/ 60 h 72"/>
                <a:gd name="T20" fmla="*/ 33 w 48"/>
                <a:gd name="T21" fmla="*/ 53 h 72"/>
                <a:gd name="T22" fmla="*/ 33 w 48"/>
                <a:gd name="T23" fmla="*/ 43 h 72"/>
                <a:gd name="T24" fmla="*/ 33 w 48"/>
                <a:gd name="T25" fmla="*/ 30 h 72"/>
                <a:gd name="T26" fmla="*/ 33 w 48"/>
                <a:gd name="T27" fmla="*/ 20 h 72"/>
                <a:gd name="T28" fmla="*/ 31 w 48"/>
                <a:gd name="T29" fmla="*/ 13 h 72"/>
                <a:gd name="T30" fmla="*/ 27 w 48"/>
                <a:gd name="T31" fmla="*/ 11 h 72"/>
                <a:gd name="T32" fmla="*/ 24 w 48"/>
                <a:gd name="T33" fmla="*/ 0 h 72"/>
                <a:gd name="T34" fmla="*/ 33 w 48"/>
                <a:gd name="T35" fmla="*/ 2 h 72"/>
                <a:gd name="T36" fmla="*/ 41 w 48"/>
                <a:gd name="T37" fmla="*/ 6 h 72"/>
                <a:gd name="T38" fmla="*/ 46 w 48"/>
                <a:gd name="T39" fmla="*/ 16 h 72"/>
                <a:gd name="T40" fmla="*/ 48 w 48"/>
                <a:gd name="T41" fmla="*/ 29 h 72"/>
                <a:gd name="T42" fmla="*/ 48 w 48"/>
                <a:gd name="T43" fmla="*/ 44 h 72"/>
                <a:gd name="T44" fmla="*/ 46 w 48"/>
                <a:gd name="T45" fmla="*/ 57 h 72"/>
                <a:gd name="T46" fmla="*/ 41 w 48"/>
                <a:gd name="T47" fmla="*/ 67 h 72"/>
                <a:gd name="T48" fmla="*/ 33 w 48"/>
                <a:gd name="T49" fmla="*/ 71 h 72"/>
                <a:gd name="T50" fmla="*/ 24 w 48"/>
                <a:gd name="T51" fmla="*/ 72 h 72"/>
                <a:gd name="T52" fmla="*/ 14 w 48"/>
                <a:gd name="T53" fmla="*/ 71 h 72"/>
                <a:gd name="T54" fmla="*/ 8 w 48"/>
                <a:gd name="T55" fmla="*/ 67 h 72"/>
                <a:gd name="T56" fmla="*/ 3 w 48"/>
                <a:gd name="T57" fmla="*/ 57 h 72"/>
                <a:gd name="T58" fmla="*/ 0 w 48"/>
                <a:gd name="T59" fmla="*/ 44 h 72"/>
                <a:gd name="T60" fmla="*/ 0 w 48"/>
                <a:gd name="T61" fmla="*/ 29 h 72"/>
                <a:gd name="T62" fmla="*/ 3 w 48"/>
                <a:gd name="T63" fmla="*/ 16 h 72"/>
                <a:gd name="T64" fmla="*/ 8 w 48"/>
                <a:gd name="T65" fmla="*/ 6 h 72"/>
                <a:gd name="T66" fmla="*/ 14 w 48"/>
                <a:gd name="T67" fmla="*/ 2 h 72"/>
                <a:gd name="T68" fmla="*/ 24 w 48"/>
                <a:gd name="T6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" h="72">
                  <a:moveTo>
                    <a:pt x="24" y="11"/>
                  </a:moveTo>
                  <a:lnTo>
                    <a:pt x="21" y="11"/>
                  </a:lnTo>
                  <a:lnTo>
                    <a:pt x="19" y="12"/>
                  </a:lnTo>
                  <a:lnTo>
                    <a:pt x="17" y="13"/>
                  </a:lnTo>
                  <a:lnTo>
                    <a:pt x="15" y="16"/>
                  </a:lnTo>
                  <a:lnTo>
                    <a:pt x="15" y="20"/>
                  </a:lnTo>
                  <a:lnTo>
                    <a:pt x="14" y="25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4" y="43"/>
                  </a:lnTo>
                  <a:lnTo>
                    <a:pt x="14" y="48"/>
                  </a:lnTo>
                  <a:lnTo>
                    <a:pt x="15" y="53"/>
                  </a:lnTo>
                  <a:lnTo>
                    <a:pt x="15" y="57"/>
                  </a:lnTo>
                  <a:lnTo>
                    <a:pt x="17" y="60"/>
                  </a:lnTo>
                  <a:lnTo>
                    <a:pt x="19" y="61"/>
                  </a:lnTo>
                  <a:lnTo>
                    <a:pt x="21" y="62"/>
                  </a:lnTo>
                  <a:lnTo>
                    <a:pt x="24" y="62"/>
                  </a:lnTo>
                  <a:lnTo>
                    <a:pt x="27" y="62"/>
                  </a:lnTo>
                  <a:lnTo>
                    <a:pt x="30" y="61"/>
                  </a:lnTo>
                  <a:lnTo>
                    <a:pt x="31" y="60"/>
                  </a:lnTo>
                  <a:lnTo>
                    <a:pt x="32" y="57"/>
                  </a:lnTo>
                  <a:lnTo>
                    <a:pt x="33" y="53"/>
                  </a:lnTo>
                  <a:lnTo>
                    <a:pt x="33" y="48"/>
                  </a:lnTo>
                  <a:lnTo>
                    <a:pt x="33" y="43"/>
                  </a:lnTo>
                  <a:lnTo>
                    <a:pt x="33" y="36"/>
                  </a:lnTo>
                  <a:lnTo>
                    <a:pt x="33" y="30"/>
                  </a:lnTo>
                  <a:lnTo>
                    <a:pt x="33" y="25"/>
                  </a:lnTo>
                  <a:lnTo>
                    <a:pt x="33" y="20"/>
                  </a:lnTo>
                  <a:lnTo>
                    <a:pt x="32" y="16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7" y="11"/>
                  </a:lnTo>
                  <a:lnTo>
                    <a:pt x="24" y="11"/>
                  </a:lnTo>
                  <a:close/>
                  <a:moveTo>
                    <a:pt x="24" y="0"/>
                  </a:moveTo>
                  <a:lnTo>
                    <a:pt x="28" y="0"/>
                  </a:lnTo>
                  <a:lnTo>
                    <a:pt x="33" y="2"/>
                  </a:lnTo>
                  <a:lnTo>
                    <a:pt x="36" y="3"/>
                  </a:lnTo>
                  <a:lnTo>
                    <a:pt x="41" y="6"/>
                  </a:lnTo>
                  <a:lnTo>
                    <a:pt x="44" y="11"/>
                  </a:lnTo>
                  <a:lnTo>
                    <a:pt x="46" y="16"/>
                  </a:lnTo>
                  <a:lnTo>
                    <a:pt x="48" y="22"/>
                  </a:lnTo>
                  <a:lnTo>
                    <a:pt x="48" y="29"/>
                  </a:lnTo>
                  <a:lnTo>
                    <a:pt x="48" y="36"/>
                  </a:lnTo>
                  <a:lnTo>
                    <a:pt x="48" y="44"/>
                  </a:lnTo>
                  <a:lnTo>
                    <a:pt x="48" y="52"/>
                  </a:lnTo>
                  <a:lnTo>
                    <a:pt x="46" y="57"/>
                  </a:lnTo>
                  <a:lnTo>
                    <a:pt x="44" y="62"/>
                  </a:lnTo>
                  <a:lnTo>
                    <a:pt x="41" y="67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28" y="72"/>
                  </a:lnTo>
                  <a:lnTo>
                    <a:pt x="24" y="72"/>
                  </a:lnTo>
                  <a:lnTo>
                    <a:pt x="19" y="72"/>
                  </a:lnTo>
                  <a:lnTo>
                    <a:pt x="14" y="71"/>
                  </a:lnTo>
                  <a:lnTo>
                    <a:pt x="12" y="70"/>
                  </a:lnTo>
                  <a:lnTo>
                    <a:pt x="8" y="67"/>
                  </a:lnTo>
                  <a:lnTo>
                    <a:pt x="4" y="62"/>
                  </a:lnTo>
                  <a:lnTo>
                    <a:pt x="3" y="57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4" y="11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A6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102" name="Freeform 82"/>
            <p:cNvSpPr>
              <a:spLocks/>
            </p:cNvSpPr>
            <p:nvPr/>
          </p:nvSpPr>
          <p:spPr bwMode="auto">
            <a:xfrm>
              <a:off x="2319338" y="4770438"/>
              <a:ext cx="71438" cy="114300"/>
            </a:xfrm>
            <a:custGeom>
              <a:avLst/>
              <a:gdLst>
                <a:gd name="T0" fmla="*/ 29 w 45"/>
                <a:gd name="T1" fmla="*/ 0 h 72"/>
                <a:gd name="T2" fmla="*/ 35 w 45"/>
                <a:gd name="T3" fmla="*/ 3 h 72"/>
                <a:gd name="T4" fmla="*/ 41 w 45"/>
                <a:gd name="T5" fmla="*/ 9 h 72"/>
                <a:gd name="T6" fmla="*/ 45 w 45"/>
                <a:gd name="T7" fmla="*/ 17 h 72"/>
                <a:gd name="T8" fmla="*/ 31 w 45"/>
                <a:gd name="T9" fmla="*/ 25 h 72"/>
                <a:gd name="T10" fmla="*/ 30 w 45"/>
                <a:gd name="T11" fmla="*/ 17 h 72"/>
                <a:gd name="T12" fmla="*/ 27 w 45"/>
                <a:gd name="T13" fmla="*/ 12 h 72"/>
                <a:gd name="T14" fmla="*/ 22 w 45"/>
                <a:gd name="T15" fmla="*/ 11 h 72"/>
                <a:gd name="T16" fmla="*/ 18 w 45"/>
                <a:gd name="T17" fmla="*/ 12 h 72"/>
                <a:gd name="T18" fmla="*/ 16 w 45"/>
                <a:gd name="T19" fmla="*/ 17 h 72"/>
                <a:gd name="T20" fmla="*/ 14 w 45"/>
                <a:gd name="T21" fmla="*/ 25 h 72"/>
                <a:gd name="T22" fmla="*/ 14 w 45"/>
                <a:gd name="T23" fmla="*/ 38 h 72"/>
                <a:gd name="T24" fmla="*/ 14 w 45"/>
                <a:gd name="T25" fmla="*/ 51 h 72"/>
                <a:gd name="T26" fmla="*/ 16 w 45"/>
                <a:gd name="T27" fmla="*/ 58 h 72"/>
                <a:gd name="T28" fmla="*/ 18 w 45"/>
                <a:gd name="T29" fmla="*/ 62 h 72"/>
                <a:gd name="T30" fmla="*/ 23 w 45"/>
                <a:gd name="T31" fmla="*/ 62 h 72"/>
                <a:gd name="T32" fmla="*/ 27 w 45"/>
                <a:gd name="T33" fmla="*/ 61 h 72"/>
                <a:gd name="T34" fmla="*/ 30 w 45"/>
                <a:gd name="T35" fmla="*/ 57 h 72"/>
                <a:gd name="T36" fmla="*/ 31 w 45"/>
                <a:gd name="T37" fmla="*/ 49 h 72"/>
                <a:gd name="T38" fmla="*/ 45 w 45"/>
                <a:gd name="T39" fmla="*/ 44 h 72"/>
                <a:gd name="T40" fmla="*/ 45 w 45"/>
                <a:gd name="T41" fmla="*/ 56 h 72"/>
                <a:gd name="T42" fmla="*/ 41 w 45"/>
                <a:gd name="T43" fmla="*/ 65 h 72"/>
                <a:gd name="T44" fmla="*/ 35 w 45"/>
                <a:gd name="T45" fmla="*/ 70 h 72"/>
                <a:gd name="T46" fmla="*/ 23 w 45"/>
                <a:gd name="T47" fmla="*/ 72 h 72"/>
                <a:gd name="T48" fmla="*/ 14 w 45"/>
                <a:gd name="T49" fmla="*/ 71 h 72"/>
                <a:gd name="T50" fmla="*/ 7 w 45"/>
                <a:gd name="T51" fmla="*/ 67 h 72"/>
                <a:gd name="T52" fmla="*/ 2 w 45"/>
                <a:gd name="T53" fmla="*/ 57 h 72"/>
                <a:gd name="T54" fmla="*/ 0 w 45"/>
                <a:gd name="T55" fmla="*/ 44 h 72"/>
                <a:gd name="T56" fmla="*/ 0 w 45"/>
                <a:gd name="T57" fmla="*/ 29 h 72"/>
                <a:gd name="T58" fmla="*/ 2 w 45"/>
                <a:gd name="T59" fmla="*/ 16 h 72"/>
                <a:gd name="T60" fmla="*/ 7 w 45"/>
                <a:gd name="T61" fmla="*/ 6 h 72"/>
                <a:gd name="T62" fmla="*/ 14 w 45"/>
                <a:gd name="T63" fmla="*/ 2 h 72"/>
                <a:gd name="T64" fmla="*/ 23 w 45"/>
                <a:gd name="T6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72">
                  <a:moveTo>
                    <a:pt x="23" y="0"/>
                  </a:moveTo>
                  <a:lnTo>
                    <a:pt x="29" y="0"/>
                  </a:lnTo>
                  <a:lnTo>
                    <a:pt x="32" y="2"/>
                  </a:lnTo>
                  <a:lnTo>
                    <a:pt x="35" y="3"/>
                  </a:lnTo>
                  <a:lnTo>
                    <a:pt x="39" y="6"/>
                  </a:lnTo>
                  <a:lnTo>
                    <a:pt x="41" y="9"/>
                  </a:lnTo>
                  <a:lnTo>
                    <a:pt x="44" y="13"/>
                  </a:lnTo>
                  <a:lnTo>
                    <a:pt x="45" y="17"/>
                  </a:lnTo>
                  <a:lnTo>
                    <a:pt x="45" y="25"/>
                  </a:lnTo>
                  <a:lnTo>
                    <a:pt x="31" y="25"/>
                  </a:lnTo>
                  <a:lnTo>
                    <a:pt x="31" y="21"/>
                  </a:lnTo>
                  <a:lnTo>
                    <a:pt x="30" y="17"/>
                  </a:lnTo>
                  <a:lnTo>
                    <a:pt x="30" y="15"/>
                  </a:lnTo>
                  <a:lnTo>
                    <a:pt x="27" y="12"/>
                  </a:lnTo>
                  <a:lnTo>
                    <a:pt x="26" y="11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7" y="13"/>
                  </a:lnTo>
                  <a:lnTo>
                    <a:pt x="16" y="17"/>
                  </a:lnTo>
                  <a:lnTo>
                    <a:pt x="14" y="20"/>
                  </a:lnTo>
                  <a:lnTo>
                    <a:pt x="14" y="25"/>
                  </a:lnTo>
                  <a:lnTo>
                    <a:pt x="14" y="30"/>
                  </a:lnTo>
                  <a:lnTo>
                    <a:pt x="14" y="38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4" y="54"/>
                  </a:lnTo>
                  <a:lnTo>
                    <a:pt x="16" y="58"/>
                  </a:lnTo>
                  <a:lnTo>
                    <a:pt x="17" y="61"/>
                  </a:lnTo>
                  <a:lnTo>
                    <a:pt x="18" y="62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6" y="62"/>
                  </a:lnTo>
                  <a:lnTo>
                    <a:pt x="27" y="61"/>
                  </a:lnTo>
                  <a:lnTo>
                    <a:pt x="29" y="60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1" y="49"/>
                  </a:lnTo>
                  <a:lnTo>
                    <a:pt x="31" y="44"/>
                  </a:lnTo>
                  <a:lnTo>
                    <a:pt x="45" y="44"/>
                  </a:lnTo>
                  <a:lnTo>
                    <a:pt x="45" y="51"/>
                  </a:lnTo>
                  <a:lnTo>
                    <a:pt x="45" y="56"/>
                  </a:lnTo>
                  <a:lnTo>
                    <a:pt x="44" y="61"/>
                  </a:lnTo>
                  <a:lnTo>
                    <a:pt x="41" y="65"/>
                  </a:lnTo>
                  <a:lnTo>
                    <a:pt x="39" y="67"/>
                  </a:lnTo>
                  <a:lnTo>
                    <a:pt x="35" y="70"/>
                  </a:lnTo>
                  <a:lnTo>
                    <a:pt x="30" y="72"/>
                  </a:lnTo>
                  <a:lnTo>
                    <a:pt x="23" y="72"/>
                  </a:lnTo>
                  <a:lnTo>
                    <a:pt x="18" y="72"/>
                  </a:lnTo>
                  <a:lnTo>
                    <a:pt x="14" y="71"/>
                  </a:lnTo>
                  <a:lnTo>
                    <a:pt x="11" y="70"/>
                  </a:lnTo>
                  <a:lnTo>
                    <a:pt x="7" y="67"/>
                  </a:lnTo>
                  <a:lnTo>
                    <a:pt x="4" y="62"/>
                  </a:lnTo>
                  <a:lnTo>
                    <a:pt x="2" y="57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A6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103" name="Freeform 83"/>
            <p:cNvSpPr>
              <a:spLocks/>
            </p:cNvSpPr>
            <p:nvPr/>
          </p:nvSpPr>
          <p:spPr bwMode="auto">
            <a:xfrm>
              <a:off x="2403475" y="4773613"/>
              <a:ext cx="71438" cy="111125"/>
            </a:xfrm>
            <a:custGeom>
              <a:avLst/>
              <a:gdLst>
                <a:gd name="T0" fmla="*/ 0 w 45"/>
                <a:gd name="T1" fmla="*/ 0 h 70"/>
                <a:gd name="T2" fmla="*/ 14 w 45"/>
                <a:gd name="T3" fmla="*/ 0 h 70"/>
                <a:gd name="T4" fmla="*/ 14 w 45"/>
                <a:gd name="T5" fmla="*/ 49 h 70"/>
                <a:gd name="T6" fmla="*/ 14 w 45"/>
                <a:gd name="T7" fmla="*/ 54 h 70"/>
                <a:gd name="T8" fmla="*/ 15 w 45"/>
                <a:gd name="T9" fmla="*/ 58 h 70"/>
                <a:gd name="T10" fmla="*/ 17 w 45"/>
                <a:gd name="T11" fmla="*/ 59 h 70"/>
                <a:gd name="T12" fmla="*/ 18 w 45"/>
                <a:gd name="T13" fmla="*/ 60 h 70"/>
                <a:gd name="T14" fmla="*/ 21 w 45"/>
                <a:gd name="T15" fmla="*/ 60 h 70"/>
                <a:gd name="T16" fmla="*/ 22 w 45"/>
                <a:gd name="T17" fmla="*/ 60 h 70"/>
                <a:gd name="T18" fmla="*/ 24 w 45"/>
                <a:gd name="T19" fmla="*/ 60 h 70"/>
                <a:gd name="T20" fmla="*/ 27 w 45"/>
                <a:gd name="T21" fmla="*/ 60 h 70"/>
                <a:gd name="T22" fmla="*/ 28 w 45"/>
                <a:gd name="T23" fmla="*/ 59 h 70"/>
                <a:gd name="T24" fmla="*/ 30 w 45"/>
                <a:gd name="T25" fmla="*/ 58 h 70"/>
                <a:gd name="T26" fmla="*/ 31 w 45"/>
                <a:gd name="T27" fmla="*/ 54 h 70"/>
                <a:gd name="T28" fmla="*/ 31 w 45"/>
                <a:gd name="T29" fmla="*/ 49 h 70"/>
                <a:gd name="T30" fmla="*/ 31 w 45"/>
                <a:gd name="T31" fmla="*/ 0 h 70"/>
                <a:gd name="T32" fmla="*/ 45 w 45"/>
                <a:gd name="T33" fmla="*/ 0 h 70"/>
                <a:gd name="T34" fmla="*/ 45 w 45"/>
                <a:gd name="T35" fmla="*/ 49 h 70"/>
                <a:gd name="T36" fmla="*/ 44 w 45"/>
                <a:gd name="T37" fmla="*/ 55 h 70"/>
                <a:gd name="T38" fmla="*/ 42 w 45"/>
                <a:gd name="T39" fmla="*/ 59 h 70"/>
                <a:gd name="T40" fmla="*/ 41 w 45"/>
                <a:gd name="T41" fmla="*/ 63 h 70"/>
                <a:gd name="T42" fmla="*/ 37 w 45"/>
                <a:gd name="T43" fmla="*/ 67 h 70"/>
                <a:gd name="T44" fmla="*/ 35 w 45"/>
                <a:gd name="T45" fmla="*/ 68 h 70"/>
                <a:gd name="T46" fmla="*/ 31 w 45"/>
                <a:gd name="T47" fmla="*/ 69 h 70"/>
                <a:gd name="T48" fmla="*/ 22 w 45"/>
                <a:gd name="T49" fmla="*/ 70 h 70"/>
                <a:gd name="T50" fmla="*/ 14 w 45"/>
                <a:gd name="T51" fmla="*/ 70 h 70"/>
                <a:gd name="T52" fmla="*/ 10 w 45"/>
                <a:gd name="T53" fmla="*/ 69 h 70"/>
                <a:gd name="T54" fmla="*/ 6 w 45"/>
                <a:gd name="T55" fmla="*/ 67 h 70"/>
                <a:gd name="T56" fmla="*/ 4 w 45"/>
                <a:gd name="T57" fmla="*/ 64 h 70"/>
                <a:gd name="T58" fmla="*/ 1 w 45"/>
                <a:gd name="T59" fmla="*/ 60 h 70"/>
                <a:gd name="T60" fmla="*/ 0 w 45"/>
                <a:gd name="T61" fmla="*/ 55 h 70"/>
                <a:gd name="T62" fmla="*/ 0 w 45"/>
                <a:gd name="T63" fmla="*/ 49 h 70"/>
                <a:gd name="T64" fmla="*/ 0 w 45"/>
                <a:gd name="T6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70">
                  <a:moveTo>
                    <a:pt x="0" y="0"/>
                  </a:moveTo>
                  <a:lnTo>
                    <a:pt x="14" y="0"/>
                  </a:lnTo>
                  <a:lnTo>
                    <a:pt x="14" y="49"/>
                  </a:lnTo>
                  <a:lnTo>
                    <a:pt x="14" y="54"/>
                  </a:lnTo>
                  <a:lnTo>
                    <a:pt x="15" y="58"/>
                  </a:lnTo>
                  <a:lnTo>
                    <a:pt x="17" y="59"/>
                  </a:lnTo>
                  <a:lnTo>
                    <a:pt x="18" y="60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27" y="60"/>
                  </a:lnTo>
                  <a:lnTo>
                    <a:pt x="28" y="59"/>
                  </a:lnTo>
                  <a:lnTo>
                    <a:pt x="30" y="58"/>
                  </a:lnTo>
                  <a:lnTo>
                    <a:pt x="31" y="54"/>
                  </a:lnTo>
                  <a:lnTo>
                    <a:pt x="31" y="49"/>
                  </a:lnTo>
                  <a:lnTo>
                    <a:pt x="31" y="0"/>
                  </a:lnTo>
                  <a:lnTo>
                    <a:pt x="45" y="0"/>
                  </a:lnTo>
                  <a:lnTo>
                    <a:pt x="45" y="49"/>
                  </a:lnTo>
                  <a:lnTo>
                    <a:pt x="44" y="55"/>
                  </a:lnTo>
                  <a:lnTo>
                    <a:pt x="42" y="59"/>
                  </a:lnTo>
                  <a:lnTo>
                    <a:pt x="41" y="63"/>
                  </a:lnTo>
                  <a:lnTo>
                    <a:pt x="37" y="67"/>
                  </a:lnTo>
                  <a:lnTo>
                    <a:pt x="35" y="68"/>
                  </a:lnTo>
                  <a:lnTo>
                    <a:pt x="31" y="69"/>
                  </a:lnTo>
                  <a:lnTo>
                    <a:pt x="22" y="70"/>
                  </a:lnTo>
                  <a:lnTo>
                    <a:pt x="14" y="70"/>
                  </a:lnTo>
                  <a:lnTo>
                    <a:pt x="10" y="69"/>
                  </a:lnTo>
                  <a:lnTo>
                    <a:pt x="6" y="67"/>
                  </a:lnTo>
                  <a:lnTo>
                    <a:pt x="4" y="64"/>
                  </a:lnTo>
                  <a:lnTo>
                    <a:pt x="1" y="60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104" name="Freeform 84"/>
            <p:cNvSpPr>
              <a:spLocks/>
            </p:cNvSpPr>
            <p:nvPr/>
          </p:nvSpPr>
          <p:spPr bwMode="auto">
            <a:xfrm>
              <a:off x="2484438" y="4770438"/>
              <a:ext cx="74613" cy="114300"/>
            </a:xfrm>
            <a:custGeom>
              <a:avLst/>
              <a:gdLst>
                <a:gd name="T0" fmla="*/ 27 w 47"/>
                <a:gd name="T1" fmla="*/ 0 h 72"/>
                <a:gd name="T2" fmla="*/ 35 w 47"/>
                <a:gd name="T3" fmla="*/ 3 h 72"/>
                <a:gd name="T4" fmla="*/ 40 w 47"/>
                <a:gd name="T5" fmla="*/ 7 h 72"/>
                <a:gd name="T6" fmla="*/ 44 w 47"/>
                <a:gd name="T7" fmla="*/ 15 h 72"/>
                <a:gd name="T8" fmla="*/ 44 w 47"/>
                <a:gd name="T9" fmla="*/ 21 h 72"/>
                <a:gd name="T10" fmla="*/ 30 w 47"/>
                <a:gd name="T11" fmla="*/ 16 h 72"/>
                <a:gd name="T12" fmla="*/ 26 w 47"/>
                <a:gd name="T13" fmla="*/ 11 h 72"/>
                <a:gd name="T14" fmla="*/ 21 w 47"/>
                <a:gd name="T15" fmla="*/ 11 h 72"/>
                <a:gd name="T16" fmla="*/ 17 w 47"/>
                <a:gd name="T17" fmla="*/ 13 h 72"/>
                <a:gd name="T18" fmla="*/ 15 w 47"/>
                <a:gd name="T19" fmla="*/ 18 h 72"/>
                <a:gd name="T20" fmla="*/ 16 w 47"/>
                <a:gd name="T21" fmla="*/ 24 h 72"/>
                <a:gd name="T22" fmla="*/ 22 w 47"/>
                <a:gd name="T23" fmla="*/ 29 h 72"/>
                <a:gd name="T24" fmla="*/ 36 w 47"/>
                <a:gd name="T25" fmla="*/ 35 h 72"/>
                <a:gd name="T26" fmla="*/ 44 w 47"/>
                <a:gd name="T27" fmla="*/ 40 h 72"/>
                <a:gd name="T28" fmla="*/ 47 w 47"/>
                <a:gd name="T29" fmla="*/ 52 h 72"/>
                <a:gd name="T30" fmla="*/ 45 w 47"/>
                <a:gd name="T31" fmla="*/ 61 h 72"/>
                <a:gd name="T32" fmla="*/ 40 w 47"/>
                <a:gd name="T33" fmla="*/ 67 h 72"/>
                <a:gd name="T34" fmla="*/ 29 w 47"/>
                <a:gd name="T35" fmla="*/ 72 h 72"/>
                <a:gd name="T36" fmla="*/ 17 w 47"/>
                <a:gd name="T37" fmla="*/ 72 h 72"/>
                <a:gd name="T38" fmla="*/ 8 w 47"/>
                <a:gd name="T39" fmla="*/ 70 h 72"/>
                <a:gd name="T40" fmla="*/ 2 w 47"/>
                <a:gd name="T41" fmla="*/ 63 h 72"/>
                <a:gd name="T42" fmla="*/ 0 w 47"/>
                <a:gd name="T43" fmla="*/ 53 h 72"/>
                <a:gd name="T44" fmla="*/ 15 w 47"/>
                <a:gd name="T45" fmla="*/ 49 h 72"/>
                <a:gd name="T46" fmla="*/ 15 w 47"/>
                <a:gd name="T47" fmla="*/ 56 h 72"/>
                <a:gd name="T48" fmla="*/ 16 w 47"/>
                <a:gd name="T49" fmla="*/ 60 h 72"/>
                <a:gd name="T50" fmla="*/ 18 w 47"/>
                <a:gd name="T51" fmla="*/ 62 h 72"/>
                <a:gd name="T52" fmla="*/ 24 w 47"/>
                <a:gd name="T53" fmla="*/ 62 h 72"/>
                <a:gd name="T54" fmla="*/ 29 w 47"/>
                <a:gd name="T55" fmla="*/ 61 h 72"/>
                <a:gd name="T56" fmla="*/ 31 w 47"/>
                <a:gd name="T57" fmla="*/ 54 h 72"/>
                <a:gd name="T58" fmla="*/ 31 w 47"/>
                <a:gd name="T59" fmla="*/ 49 h 72"/>
                <a:gd name="T60" fmla="*/ 25 w 47"/>
                <a:gd name="T61" fmla="*/ 44 h 72"/>
                <a:gd name="T62" fmla="*/ 15 w 47"/>
                <a:gd name="T63" fmla="*/ 40 h 72"/>
                <a:gd name="T64" fmla="*/ 8 w 47"/>
                <a:gd name="T65" fmla="*/ 36 h 72"/>
                <a:gd name="T66" fmla="*/ 3 w 47"/>
                <a:gd name="T67" fmla="*/ 31 h 72"/>
                <a:gd name="T68" fmla="*/ 2 w 47"/>
                <a:gd name="T69" fmla="*/ 25 h 72"/>
                <a:gd name="T70" fmla="*/ 2 w 47"/>
                <a:gd name="T71" fmla="*/ 15 h 72"/>
                <a:gd name="T72" fmla="*/ 7 w 47"/>
                <a:gd name="T73" fmla="*/ 6 h 72"/>
                <a:gd name="T74" fmla="*/ 16 w 47"/>
                <a:gd name="T7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72">
                  <a:moveTo>
                    <a:pt x="22" y="0"/>
                  </a:moveTo>
                  <a:lnTo>
                    <a:pt x="27" y="0"/>
                  </a:lnTo>
                  <a:lnTo>
                    <a:pt x="31" y="2"/>
                  </a:lnTo>
                  <a:lnTo>
                    <a:pt x="35" y="3"/>
                  </a:lnTo>
                  <a:lnTo>
                    <a:pt x="38" y="4"/>
                  </a:lnTo>
                  <a:lnTo>
                    <a:pt x="40" y="7"/>
                  </a:lnTo>
                  <a:lnTo>
                    <a:pt x="43" y="11"/>
                  </a:lnTo>
                  <a:lnTo>
                    <a:pt x="44" y="15"/>
                  </a:lnTo>
                  <a:lnTo>
                    <a:pt x="44" y="18"/>
                  </a:lnTo>
                  <a:lnTo>
                    <a:pt x="44" y="21"/>
                  </a:lnTo>
                  <a:lnTo>
                    <a:pt x="31" y="21"/>
                  </a:lnTo>
                  <a:lnTo>
                    <a:pt x="30" y="16"/>
                  </a:lnTo>
                  <a:lnTo>
                    <a:pt x="29" y="13"/>
                  </a:lnTo>
                  <a:lnTo>
                    <a:pt x="26" y="11"/>
                  </a:lnTo>
                  <a:lnTo>
                    <a:pt x="24" y="11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5" y="18"/>
                  </a:lnTo>
                  <a:lnTo>
                    <a:pt x="16" y="22"/>
                  </a:lnTo>
                  <a:lnTo>
                    <a:pt x="16" y="24"/>
                  </a:lnTo>
                  <a:lnTo>
                    <a:pt x="18" y="26"/>
                  </a:lnTo>
                  <a:lnTo>
                    <a:pt x="22" y="29"/>
                  </a:lnTo>
                  <a:lnTo>
                    <a:pt x="34" y="33"/>
                  </a:lnTo>
                  <a:lnTo>
                    <a:pt x="36" y="35"/>
                  </a:lnTo>
                  <a:lnTo>
                    <a:pt x="40" y="36"/>
                  </a:lnTo>
                  <a:lnTo>
                    <a:pt x="44" y="40"/>
                  </a:lnTo>
                  <a:lnTo>
                    <a:pt x="45" y="45"/>
                  </a:lnTo>
                  <a:lnTo>
                    <a:pt x="47" y="52"/>
                  </a:lnTo>
                  <a:lnTo>
                    <a:pt x="47" y="57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0" y="67"/>
                  </a:lnTo>
                  <a:lnTo>
                    <a:pt x="35" y="70"/>
                  </a:lnTo>
                  <a:lnTo>
                    <a:pt x="29" y="72"/>
                  </a:lnTo>
                  <a:lnTo>
                    <a:pt x="22" y="72"/>
                  </a:lnTo>
                  <a:lnTo>
                    <a:pt x="17" y="72"/>
                  </a:lnTo>
                  <a:lnTo>
                    <a:pt x="12" y="71"/>
                  </a:lnTo>
                  <a:lnTo>
                    <a:pt x="8" y="70"/>
                  </a:lnTo>
                  <a:lnTo>
                    <a:pt x="6" y="67"/>
                  </a:lnTo>
                  <a:lnTo>
                    <a:pt x="2" y="63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49"/>
                  </a:lnTo>
                  <a:lnTo>
                    <a:pt x="15" y="49"/>
                  </a:lnTo>
                  <a:lnTo>
                    <a:pt x="15" y="52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0"/>
                  </a:lnTo>
                  <a:lnTo>
                    <a:pt x="17" y="61"/>
                  </a:lnTo>
                  <a:lnTo>
                    <a:pt x="18" y="62"/>
                  </a:lnTo>
                  <a:lnTo>
                    <a:pt x="21" y="62"/>
                  </a:lnTo>
                  <a:lnTo>
                    <a:pt x="24" y="62"/>
                  </a:lnTo>
                  <a:lnTo>
                    <a:pt x="26" y="62"/>
                  </a:lnTo>
                  <a:lnTo>
                    <a:pt x="29" y="61"/>
                  </a:lnTo>
                  <a:lnTo>
                    <a:pt x="31" y="58"/>
                  </a:lnTo>
                  <a:lnTo>
                    <a:pt x="31" y="54"/>
                  </a:lnTo>
                  <a:lnTo>
                    <a:pt x="31" y="52"/>
                  </a:lnTo>
                  <a:lnTo>
                    <a:pt x="31" y="49"/>
                  </a:lnTo>
                  <a:lnTo>
                    <a:pt x="29" y="47"/>
                  </a:lnTo>
                  <a:lnTo>
                    <a:pt x="25" y="44"/>
                  </a:lnTo>
                  <a:lnTo>
                    <a:pt x="20" y="42"/>
                  </a:lnTo>
                  <a:lnTo>
                    <a:pt x="15" y="40"/>
                  </a:lnTo>
                  <a:lnTo>
                    <a:pt x="11" y="39"/>
                  </a:lnTo>
                  <a:lnTo>
                    <a:pt x="8" y="36"/>
                  </a:lnTo>
                  <a:lnTo>
                    <a:pt x="6" y="34"/>
                  </a:lnTo>
                  <a:lnTo>
                    <a:pt x="3" y="31"/>
                  </a:lnTo>
                  <a:lnTo>
                    <a:pt x="2" y="29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3" y="9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A6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92083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55F7A-A4C8-4F70-A7FA-CF1AC4D6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81DBDC-029D-4E1D-8C9F-EEB16BFEF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42B3F8-70DA-49F6-8D2E-BB2388F8C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CA52F-B7E5-4869-A71A-522CD06A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CCE810-721F-4C18-9618-2CF6D25E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40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7292D-AAFE-4AA0-89AE-BA6542E2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03E258-740B-4AA0-A792-96B67D65A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D7235A-6B1C-4BE8-BE83-4047F05B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51DBF5-DB55-4DD4-AA6D-123249EE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71B37E-4075-49F7-9977-DAF7B0988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41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8E5671-6C22-45CF-9BEF-65C5B7B8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5E3A97-B6B6-45D8-835B-FCB5EE5A8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9CAD95-90DF-47FD-A7AA-036AB075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4E0345-07FC-46C3-AA43-E7BB1C5D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D5077E-C605-457D-A458-7908C034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57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FDF2E6-57DF-42D4-A06E-1B43FF96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323D01-7184-432C-922C-4149B694E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0FFDCD-98AD-4516-BDAB-C18EC2DE4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CA0620-F631-4C76-98CD-1C96190C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984FA-24BF-485C-A254-7A956C87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3272EF-8059-45D7-97E4-26CE1234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51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5CC39-C51E-4969-AD68-3B16007D0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1287D5-A5AE-4EA6-A245-96BF46CA9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116C4B-4079-4A8F-A33C-DECB96C76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AF6BB3E-C59E-4D4F-9605-A8230DC86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9A5FB19-2F9F-43F1-8600-73B35D03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31C0CF-275F-43B4-8C7C-849E4171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FFE6C5C-8870-4A4B-83AA-B522A15B0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4ECA42-BD97-4A02-BABC-5ED482C7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02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783D22-3B76-406A-A2A8-30070468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56BCE1-9A96-4EA0-BFB6-3FEA02511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524CD4-8C31-4B1A-96A7-C6839FAA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A65A36-244B-4D7D-9C12-E9926EE0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5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E8E99-2086-4BB4-8710-DDD679F6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8069AC-F3D0-4CA0-A66D-0BB31E527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FC1D04-0C5F-4465-A6A5-1CC09DDCA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BBF165-26C4-47A0-BAEB-D2AAE9FE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675DF6-B89C-46E5-BEDA-E7CF2457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96F4B2-EDD9-49C8-9F1E-F8332268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32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4DE17D-5F46-4B1F-8A17-4BD923428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6E2C6F-1DDA-47AF-96DD-8E60B87D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16422A-3594-42C3-86EE-F35D61AC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31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93FD0D-2BAF-4EAE-913D-A19A0A09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2CD16C-55BE-4237-A5EA-C57E2D772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2579F3-AC64-4581-A513-25441EE36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52177F-FDD2-4440-A343-BA646E12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FFFE44-4F37-4522-9F25-E9FD4C85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7B05B4-4B02-492A-AF16-6C9939105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8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BB336A-E1E0-4000-B8E1-CBC92BDA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88CABC-E23F-4637-8921-03AEEE1DA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872A8D-FCB0-41F8-BDD2-D8DEFC5D2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275E09-82A5-4DA6-BA87-70B0847C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E2B8F9-1094-4A89-AE62-F3366CC80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FDCFA7-35A9-4D3D-AF94-0BD66C9D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75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8A2F01-1D9F-4DF4-9561-6BCBA1D8E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6930EB-E1B2-4E3D-951A-BDF929D62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158903-E88F-481F-8C86-0AA8D0B8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BFE12C-B258-4310-90C3-032667F04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53B307-6386-40DD-9FF3-5E8D420A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44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ABDED9-E794-4A81-A68E-B8A0F5C196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553767-9C44-48E2-80E4-081DD9681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9C128E-7132-4225-817E-D2405B01B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BF9C35-CA46-44CA-90A1-859BBE28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2E6552-4607-44AD-AB6E-55513C02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38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6B3260-3C0D-4A79-BED2-D0397EEB4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E50880-C571-4599-90F7-090B567D1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48B770-4391-49E5-9C43-AA96BBFB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44D2C1-F45A-4F21-B013-20A922BF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5B439D-CD28-48F6-888E-7A46BC2E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41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660B16-0DAA-4C11-B5FE-DF14BCF0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68ABDA-44CC-442D-BC6A-0CC2ECE45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3AF946-0696-4DB7-A47D-E8043A62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5C1B3C-332C-4A81-B5F7-47B80A8A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A46569-A76F-41D1-93C0-B177AE8A8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9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986D38-68B1-4E02-A8D4-8DAFCE18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5446C2E-A55A-4FAC-AD42-16BD6EF34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C2F47E-C21F-4A2C-B4A4-22C012120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ABE5FE-C2E8-436B-8592-ADA15E91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978C30-89B1-4074-950D-DEF173EBA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45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986A5F-6C45-4C28-A101-8A1E9471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D448E7-014B-48F6-8095-AFDC3F834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AB5A6B-E308-4D4E-BDC4-86B846A92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6B739F-FACF-4E0B-B383-8D709EA8A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30FB85E-0BE9-4783-A849-429846C7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66A825E-5849-44A0-BCE3-E08E70AB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20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FD4451-BFEF-4A2B-AAF9-BF19E0F6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8F9480-38C9-4866-9F12-B99ED616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763B04-1408-4028-8E3F-7FF59D7BB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870ECA-3BC1-4885-B5FD-35E644EF4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90E2E89-F7E4-4625-840D-81582776C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958EF-4F8C-458E-854C-37313439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5CBC25-E4B2-4C02-B12E-640C57D4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35C6090-DA66-45FF-A68C-B790EA46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7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F4495-4855-4025-9844-FE46F6A9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90DB8A-6AB1-4DA7-95AD-DC7C61B42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43755B-48C9-44C9-AC84-DA797E2E3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3BA0CBD-DDD2-4DF3-9017-BE263B34A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57603D-C323-4FAB-848A-6EBC5263E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967CB6A-D161-4A91-B558-0545A54E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660C28-CD56-4157-B83F-0CEEAEA7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40EEFC9-00BD-4AF0-A389-A5258830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450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B09246-144C-46B3-B437-E2E86C28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82C4D48-A70D-4F92-97EC-08600AE6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8C3E1E4-AC0E-4558-A959-41F30DB9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483FEF9-8CAC-4090-9138-9284758A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62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242D02-03C3-4A23-BC88-6FBBC1015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6815670-30B6-4CE1-A88B-46F34869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E3F67B-090C-43B2-9DD8-1158BA63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76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28431-A631-49EA-ACE1-E29C17C1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49A654-6113-4B32-9CFA-C6AE0AA05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EC4E4B9-87C0-469E-8D35-1956EE9B2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A47090-8FA5-4612-8BAF-30CAE975F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EB5F93-7D3E-48F5-9FD8-E9BBCD4B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5E4BF8-8A93-4198-8616-AF3DAED6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65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3F4464-EEED-46AA-B9A4-0BC96884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A8BBEC0-C3C6-4302-91D8-BF507DA73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AB0E5-A71A-4AE8-B564-DE3572FD5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FA88ED-1C97-4308-A86D-2A8F1A7F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EECD27-39D4-434A-8329-3F68A6B57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8D69BE0-8B6A-4A47-8BA3-EA22A8E6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01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9E3C59-E882-44BB-970C-04274B6B7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1876F8-1745-4B50-A0ED-6BEE40BA1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169974-E758-4DD7-85CC-1FE587FB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6CBC11-3167-4F0F-84ED-E840B2969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E6ABC9-3CA9-4697-B013-AECD9192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F18CAB-5DB7-4415-9611-A8A0AA2C23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594BD0D-BBFC-4BC4-BFE3-877B04F2E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A83CCD-A061-4655-BFF8-E39A1AF0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37B2E0-C076-4610-9AFD-58F76973C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5AC45F-253F-4867-B446-E15F9ECB1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12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93709-84B1-4709-A286-82096FA75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6723DA-2EDF-4C34-B3A8-6CE7F4930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B05A80-B993-4465-95B0-F89C8C100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A878F0-BEAE-4E49-9468-37159B71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7C4868-9E4F-4F57-B6AC-066AEE2D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90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34680D-85C0-4CEA-A434-EB6480BAD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6E90DA-EEB6-4AE5-A881-4F294D994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E110F7-2F79-40FD-B690-3D257DDD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C3F153-49DC-4AA1-A998-47509909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19121F-1F17-41F8-A0F3-6B640CE8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01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84227-328A-47C4-8C3D-7733FD5F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9C3CDC-24CF-4B9B-B89E-118996747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9CF363-F940-484F-B1D6-AF1D993D9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E95937-79F8-4749-BEB4-3CCCA07B8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02B51C-A5C6-45D1-995E-4B20F1EA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45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E8E99-2086-4BB4-8710-DDD679F6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8069AC-F3D0-4CA0-A66D-0BB31E527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FC1D04-0C5F-4465-A6A5-1CC09DDCA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BBF165-26C4-47A0-BAEB-D2AAE9FE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675DF6-B89C-46E5-BEDA-E7CF2457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96F4B2-EDD9-49C8-9F1E-F8332268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58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9D7C8E-C197-40F9-8970-3B7C8D87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81C910-ABE6-4497-B2CD-6C4654136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AD1B02-5FDF-4940-AE71-B38D8B40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1DF55E-5C57-4432-83DA-E7FA968D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94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F4495-4855-4025-9844-FE46F6A9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90DB8A-6AB1-4DA7-95AD-DC7C61B42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43755B-48C9-44C9-AC84-DA797E2E3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3BA0CBD-DDD2-4DF3-9017-BE263B34A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57603D-C323-4FAB-848A-6EBC5263E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967CB6A-D161-4A91-B558-0545A54E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660C28-CD56-4157-B83F-0CEEAEA7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40EEFC9-00BD-4AF0-A389-A5258830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876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9D7C8E-C197-40F9-8970-3B7C8D87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81C910-ABE6-4497-B2CD-6C4654136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AD1B02-5FDF-4940-AE71-B38D8B40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1DF55E-5C57-4432-83DA-E7FA968D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2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3D5E184-D94C-40C7-9C68-E37371531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42ED81-64A9-45E5-98CB-67B806E4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CAFBE6-63EF-4BA5-8955-53C1A163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11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2069D-CDDB-4D79-854A-28C1F26D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0F847D-A9DE-4F3E-BD5C-B7E4E6CB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1FEB30-8F62-4272-B493-15D944327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8F12D4-A70A-4190-903F-DAF29B1B4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22B92A-DD66-4412-808D-97F9CDAB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257230-EE5C-42AE-A44E-4FF0AD19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737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CCD91-1D02-424A-B7A7-07B3BFF1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C13074E-F7FB-4DA6-9390-8232CF684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8CDFC5-D5B7-4D3B-A5CC-C5D0497AA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B51C4C-22B2-47EC-8A70-E63E34F8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C87970-8116-4F71-B01A-1122017F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BD0979-D8AE-45EC-9DE1-1D98D3FF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677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02799A-13A0-4559-90F8-5BE7BA313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B7E981A-FD93-4F30-96C7-8922A8878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391526-E37C-4EA2-920E-26C1ED70B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859866-FE8B-4B4B-BB50-B43ECA6F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0AD912-140A-44AD-9DA2-5EB3AF7D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054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9EA5E9A-F893-4B04-A233-AC5677DEE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AE203F-A23C-484E-9236-21C3038E1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3A549-0888-4C01-8D1E-2018B1314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4886DF-3285-4CBD-B1EA-AE7573FC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AA3662-3C86-4E90-ADEC-658C5C77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8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3D5E184-D94C-40C7-9C68-E37371531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42ED81-64A9-45E5-98CB-67B806E4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CAFBE6-63EF-4BA5-8955-53C1A163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5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2069D-CDDB-4D79-854A-28C1F26D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0F847D-A9DE-4F3E-BD5C-B7E4E6CB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1FEB30-8F62-4272-B493-15D944327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8F12D4-A70A-4190-903F-DAF29B1B4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22B92A-DD66-4412-808D-97F9CDAB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257230-EE5C-42AE-A44E-4FF0AD19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41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CCD91-1D02-424A-B7A7-07B3BFF1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C13074E-F7FB-4DA6-9390-8232CF684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8CDFC5-D5B7-4D3B-A5CC-C5D0497AA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B51C4C-22B2-47EC-8A70-E63E34F8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C87970-8116-4F71-B01A-1122017F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BD0979-D8AE-45EC-9DE1-1D98D3FF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7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2DAEC24-BD82-4F58-A6E4-708E03D2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618147-C195-4021-A660-323D1AE9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109CD1-CBCB-429D-ACDA-CF4B71DA0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2/5/2022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DEA579-B047-4AD1-8B39-DECF7E193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2C5811-551E-4A58-8690-801998C0C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6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5" y="-22746"/>
            <a:ext cx="12191999" cy="1320119"/>
          </a:xfrm>
          <a:prstGeom prst="rect">
            <a:avLst/>
          </a:prstGeom>
          <a:gradFill>
            <a:gsLst>
              <a:gs pos="23000">
                <a:schemeClr val="bg1"/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07" tIns="60904" rIns="121807" bIns="60904" numCol="1" rtlCol="0" anchor="t" anchorCtr="0" compatLnSpc="1">
            <a:prstTxWarp prst="textNoShape">
              <a:avLst/>
            </a:prstTxWarp>
          </a:bodyPr>
          <a:lstStyle/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5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4531" y="274384"/>
            <a:ext cx="10972800" cy="1141943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98721"/>
            <a:ext cx="10972800" cy="4521775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3113" y="513874"/>
            <a:ext cx="1422400" cy="58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1741195" y="6687116"/>
            <a:ext cx="0" cy="1683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 txBox="1">
            <a:spLocks/>
          </p:cNvSpPr>
          <p:nvPr/>
        </p:nvSpPr>
        <p:spPr>
          <a:xfrm>
            <a:off x="11763678" y="6591285"/>
            <a:ext cx="472973" cy="3647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9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46" algn="l" defTabSz="68589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91" algn="l" defTabSz="68589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837" algn="l" defTabSz="68589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783" algn="l" defTabSz="68589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601925-951F-4EA8-91E5-A517312BFAAA}" type="slidenum">
              <a:rPr lang="en-US" sz="1050" smtClean="0">
                <a:solidFill>
                  <a:prstClr val="black"/>
                </a:solidFill>
                <a:latin typeface="Helvetica Condensed" pitchFamily="34" charset="0"/>
              </a:rPr>
              <a:pPr/>
              <a:t>‹#›</a:t>
            </a:fld>
            <a:endParaRPr lang="en-US" sz="1465" dirty="0">
              <a:solidFill>
                <a:prstClr val="black"/>
              </a:solidFill>
              <a:latin typeface="Helvetica Condensed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" y="6767230"/>
            <a:ext cx="11582399" cy="60902"/>
            <a:chOff x="1" y="5051640"/>
            <a:chExt cx="8610599" cy="121469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8046720" y="5051640"/>
              <a:ext cx="274320" cy="12146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197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1" y="5051640"/>
              <a:ext cx="8046720" cy="12146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197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>
              <a:off x="8336280" y="5051640"/>
              <a:ext cx="274320" cy="121469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197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03954" y="6494082"/>
            <a:ext cx="4131259" cy="24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99" dirty="0">
                <a:solidFill>
                  <a:srgbClr val="B0B3B2"/>
                </a:solidFill>
              </a:rPr>
              <a:t>© Hexaware Technologies. All rights reserved. |  www.hexaware.com </a:t>
            </a:r>
          </a:p>
        </p:txBody>
      </p:sp>
    </p:spTree>
    <p:extLst>
      <p:ext uri="{BB962C8B-B14F-4D97-AF65-F5344CB8AC3E}">
        <p14:creationId xmlns:p14="http://schemas.microsoft.com/office/powerpoint/2010/main" val="428659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</p:sldLayoutIdLst>
  <p:transition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197">
          <a:solidFill>
            <a:srgbClr val="4D4D4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3">
          <a:solidFill>
            <a:srgbClr val="002A4A"/>
          </a:solidFill>
          <a:latin typeface="HelveticaNeue Condensed"/>
          <a:ea typeface="ＭＳ Ｐゴシック"/>
          <a:cs typeface="ＭＳ Ｐゴシック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3">
          <a:solidFill>
            <a:srgbClr val="002A4A"/>
          </a:solidFill>
          <a:latin typeface="HelveticaNeue Condensed"/>
          <a:ea typeface="ＭＳ Ｐゴシック"/>
          <a:cs typeface="ＭＳ Ｐゴシック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3">
          <a:solidFill>
            <a:srgbClr val="002A4A"/>
          </a:solidFill>
          <a:latin typeface="HelveticaNeue Condensed"/>
          <a:ea typeface="ＭＳ Ｐゴシック"/>
          <a:cs typeface="ＭＳ Ｐゴシック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3">
          <a:solidFill>
            <a:srgbClr val="002A4A"/>
          </a:solidFill>
          <a:latin typeface="HelveticaNeue Condensed"/>
          <a:ea typeface="ＭＳ Ｐゴシック"/>
          <a:cs typeface="ＭＳ Ｐゴシック"/>
        </a:defRPr>
      </a:lvl5pPr>
      <a:lvl6pPr marL="609036" algn="l" rtl="0" eaLnBrk="1" fontAlgn="base" hangingPunct="1">
        <a:spcBef>
          <a:spcPct val="0"/>
        </a:spcBef>
        <a:spcAft>
          <a:spcPct val="0"/>
        </a:spcAft>
        <a:defRPr sz="4263">
          <a:solidFill>
            <a:srgbClr val="002A4A"/>
          </a:solidFill>
          <a:latin typeface="HelveticaNeue Condensed"/>
          <a:ea typeface="ＭＳ Ｐゴシック"/>
          <a:cs typeface="ＭＳ Ｐゴシック"/>
        </a:defRPr>
      </a:lvl6pPr>
      <a:lvl7pPr marL="1218072" algn="l" rtl="0" eaLnBrk="1" fontAlgn="base" hangingPunct="1">
        <a:spcBef>
          <a:spcPct val="0"/>
        </a:spcBef>
        <a:spcAft>
          <a:spcPct val="0"/>
        </a:spcAft>
        <a:defRPr sz="4263">
          <a:solidFill>
            <a:srgbClr val="002A4A"/>
          </a:solidFill>
          <a:latin typeface="HelveticaNeue Condensed"/>
          <a:ea typeface="ＭＳ Ｐゴシック"/>
          <a:cs typeface="ＭＳ Ｐゴシック"/>
        </a:defRPr>
      </a:lvl7pPr>
      <a:lvl8pPr marL="1827108" algn="l" rtl="0" eaLnBrk="1" fontAlgn="base" hangingPunct="1">
        <a:spcBef>
          <a:spcPct val="0"/>
        </a:spcBef>
        <a:spcAft>
          <a:spcPct val="0"/>
        </a:spcAft>
        <a:defRPr sz="4263">
          <a:solidFill>
            <a:srgbClr val="002A4A"/>
          </a:solidFill>
          <a:latin typeface="HelveticaNeue Condensed"/>
          <a:ea typeface="ＭＳ Ｐゴシック"/>
          <a:cs typeface="ＭＳ Ｐゴシック"/>
        </a:defRPr>
      </a:lvl8pPr>
      <a:lvl9pPr marL="2436144" algn="l" rtl="0" eaLnBrk="1" fontAlgn="base" hangingPunct="1">
        <a:spcBef>
          <a:spcPct val="0"/>
        </a:spcBef>
        <a:spcAft>
          <a:spcPct val="0"/>
        </a:spcAft>
        <a:defRPr sz="4263">
          <a:solidFill>
            <a:srgbClr val="002A4A"/>
          </a:solidFill>
          <a:latin typeface="HelveticaNeue Condensed"/>
          <a:ea typeface="ＭＳ Ｐゴシック"/>
          <a:cs typeface="ＭＳ Ｐゴシック"/>
        </a:defRPr>
      </a:lvl9pPr>
    </p:titleStyle>
    <p:bodyStyle>
      <a:lvl1pPr marL="456777" indent="-456777" algn="l" rtl="0" eaLnBrk="1" fontAlgn="base" hangingPunct="1">
        <a:spcBef>
          <a:spcPct val="20000"/>
        </a:spcBef>
        <a:spcAft>
          <a:spcPct val="0"/>
        </a:spcAft>
        <a:buClr>
          <a:srgbClr val="4D4D4D"/>
        </a:buClr>
        <a:buFont typeface="Times" pitchFamily="18" charset="0"/>
        <a:buChar char="•"/>
        <a:defRPr sz="2398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89684" indent="-380648" algn="l" rtl="0" eaLnBrk="1" fontAlgn="base" hangingPunct="1">
        <a:spcBef>
          <a:spcPct val="20000"/>
        </a:spcBef>
        <a:spcAft>
          <a:spcPct val="0"/>
        </a:spcAft>
        <a:buClr>
          <a:srgbClr val="4D4D4D"/>
        </a:buClr>
        <a:buChar char="–"/>
        <a:defRPr sz="2131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2590" indent="-304518" algn="l" rtl="0" eaLnBrk="1" fontAlgn="base" hangingPunct="1">
        <a:spcBef>
          <a:spcPct val="20000"/>
        </a:spcBef>
        <a:spcAft>
          <a:spcPct val="0"/>
        </a:spcAft>
        <a:buClr>
          <a:srgbClr val="4D4D4D"/>
        </a:buClr>
        <a:buChar char="•"/>
        <a:defRPr sz="2131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1626" indent="-304518" algn="l" rtl="0" eaLnBrk="1" fontAlgn="base" hangingPunct="1">
        <a:spcBef>
          <a:spcPct val="20000"/>
        </a:spcBef>
        <a:spcAft>
          <a:spcPct val="0"/>
        </a:spcAft>
        <a:buClr>
          <a:srgbClr val="4D4D4D"/>
        </a:buClr>
        <a:buChar char="–"/>
        <a:defRPr sz="2131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0663" indent="-304518" algn="l" rtl="0" eaLnBrk="1" fontAlgn="base" hangingPunct="1">
        <a:spcBef>
          <a:spcPct val="20000"/>
        </a:spcBef>
        <a:spcAft>
          <a:spcPct val="0"/>
        </a:spcAft>
        <a:buClr>
          <a:srgbClr val="4D4D4D"/>
        </a:buClr>
        <a:buFont typeface="Times" pitchFamily="18" charset="0"/>
        <a:buChar char="•"/>
        <a:defRPr sz="2131">
          <a:solidFill>
            <a:srgbClr val="4D4D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9699" indent="-304518" algn="l" rtl="0" eaLnBrk="1" fontAlgn="base" hangingPunct="1">
        <a:spcBef>
          <a:spcPct val="20000"/>
        </a:spcBef>
        <a:spcAft>
          <a:spcPct val="0"/>
        </a:spcAft>
        <a:buClr>
          <a:srgbClr val="ECBD40"/>
        </a:buClr>
        <a:buFont typeface="Times" pitchFamily="18" charset="0"/>
        <a:buChar char="•"/>
        <a:defRPr sz="2664">
          <a:solidFill>
            <a:srgbClr val="002A4A"/>
          </a:solidFill>
          <a:latin typeface="+mn-lt"/>
          <a:ea typeface="+mn-ea"/>
          <a:cs typeface="+mn-cs"/>
        </a:defRPr>
      </a:lvl6pPr>
      <a:lvl7pPr marL="3958735" indent="-304518" algn="l" rtl="0" eaLnBrk="1" fontAlgn="base" hangingPunct="1">
        <a:spcBef>
          <a:spcPct val="20000"/>
        </a:spcBef>
        <a:spcAft>
          <a:spcPct val="0"/>
        </a:spcAft>
        <a:buClr>
          <a:srgbClr val="ECBD40"/>
        </a:buClr>
        <a:buFont typeface="Times" pitchFamily="18" charset="0"/>
        <a:buChar char="•"/>
        <a:defRPr sz="2664">
          <a:solidFill>
            <a:srgbClr val="002A4A"/>
          </a:solidFill>
          <a:latin typeface="+mn-lt"/>
          <a:ea typeface="+mn-ea"/>
          <a:cs typeface="+mn-cs"/>
        </a:defRPr>
      </a:lvl7pPr>
      <a:lvl8pPr marL="4567771" indent="-304518" algn="l" rtl="0" eaLnBrk="1" fontAlgn="base" hangingPunct="1">
        <a:spcBef>
          <a:spcPct val="20000"/>
        </a:spcBef>
        <a:spcAft>
          <a:spcPct val="0"/>
        </a:spcAft>
        <a:buClr>
          <a:srgbClr val="ECBD40"/>
        </a:buClr>
        <a:buFont typeface="Times" pitchFamily="18" charset="0"/>
        <a:buChar char="•"/>
        <a:defRPr sz="2664">
          <a:solidFill>
            <a:srgbClr val="002A4A"/>
          </a:solidFill>
          <a:latin typeface="+mn-lt"/>
          <a:ea typeface="+mn-ea"/>
          <a:cs typeface="+mn-cs"/>
        </a:defRPr>
      </a:lvl8pPr>
      <a:lvl9pPr marL="5176807" indent="-304518" algn="l" rtl="0" eaLnBrk="1" fontAlgn="base" hangingPunct="1">
        <a:spcBef>
          <a:spcPct val="20000"/>
        </a:spcBef>
        <a:spcAft>
          <a:spcPct val="0"/>
        </a:spcAft>
        <a:buClr>
          <a:srgbClr val="ECBD40"/>
        </a:buClr>
        <a:buFont typeface="Times" pitchFamily="18" charset="0"/>
        <a:buChar char="•"/>
        <a:defRPr sz="2664">
          <a:solidFill>
            <a:srgbClr val="002A4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62552EA-D485-4EF6-AEDC-B76F96958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0700B8-3387-43E4-9FAE-565847316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9EC5A3-90A6-4349-8F0B-A95922DA2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85066-B21F-4C98-A0A7-58F0A9A00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66F6DE-0D79-4436-A78D-E1DC27802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66EEFE-B50F-42FC-9D94-DBB2CF88B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71BD5-BCD8-4255-8969-D7DEA7163F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5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0E68531-FF32-4BAB-95BF-D74977D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9CAF90-E783-45D8-B94B-12D19449A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ABC50-D18E-491B-92A3-CF1F54CF4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4A5CA-3E3D-43FF-8288-6567FA160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984882-3824-4ED7-939C-4DF409F68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F54B36-52BA-47B8-8850-FB19D10A7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0752E-F8F8-4E1A-94F0-875CB18B35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0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2DAEC24-BD82-4F58-A6E4-708E03D2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618147-C195-4021-A660-323D1AE9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109CD1-CBCB-429D-ACDA-CF4B71DA0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DEA579-B047-4AD1-8B39-DECF7E193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2C5811-551E-4A58-8690-801998C0C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1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790FFF8-FCE6-48C6-9404-3640CD7EDBA0}"/>
              </a:ext>
            </a:extLst>
          </p:cNvPr>
          <p:cNvSpPr txBox="1">
            <a:spLocks/>
          </p:cNvSpPr>
          <p:nvPr/>
        </p:nvSpPr>
        <p:spPr>
          <a:xfrm>
            <a:off x="4312287" y="5773186"/>
            <a:ext cx="6233197" cy="491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VAHINI SWADHYAYA </a:t>
            </a:r>
            <a:r>
              <a:rPr lang="en-IN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-</a:t>
            </a:r>
            <a:r>
              <a:rPr lang="en-IN" sz="1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N" sz="1800" i="1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Online Spiritual conference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5350972" y="4573985"/>
            <a:ext cx="3664374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PRema VAHINI</a:t>
            </a:r>
            <a:endParaRPr lang="en-IN" sz="32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47711" y="5199724"/>
            <a:ext cx="2752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n-IN" altLang="en-US" sz="2800" b="1" dirty="0">
                <a:solidFill>
                  <a:schemeClr val="bg1"/>
                </a:solidFill>
                <a:latin typeface="inherit"/>
              </a:rPr>
              <a:t>ಪ್ರೇಮ ವಾಹಿನಿ</a:t>
            </a:r>
            <a:r>
              <a:rPr lang="kn-IN" altLang="en-US" sz="1050" b="1" dirty="0">
                <a:solidFill>
                  <a:schemeClr val="bg1"/>
                </a:solidFill>
              </a:rPr>
              <a:t> 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2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975" t="2737" r="4864" b="12729"/>
          <a:stretch/>
        </p:blipFill>
        <p:spPr>
          <a:xfrm>
            <a:off x="3905250" y="792114"/>
            <a:ext cx="3953005" cy="2767105"/>
          </a:xfrm>
          <a:prstGeom prst="ellipse">
            <a:avLst/>
          </a:prstGeom>
          <a:ln>
            <a:noFill/>
          </a:ln>
          <a:effectLst>
            <a:softEdge rad="4572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22605" y="3133299"/>
            <a:ext cx="1336999" cy="1304565"/>
          </a:xfrm>
          <a:prstGeom prst="ellipse">
            <a:avLst/>
          </a:prstGeom>
          <a:ln>
            <a:noFill/>
          </a:ln>
          <a:effectLst>
            <a:glow rad="139700">
              <a:srgbClr val="FF0000">
                <a:alpha val="40000"/>
              </a:srgbClr>
            </a:glow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A1C106-414D-4F32-B88B-68F3DE114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460" y="3339634"/>
            <a:ext cx="786550" cy="1112137"/>
          </a:xfrm>
          <a:prstGeom prst="ellipse">
            <a:avLst/>
          </a:prstGeom>
          <a:ln>
            <a:noFill/>
          </a:ln>
          <a:effectLst>
            <a:softEdge rad="1778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A0BCF27-9EFC-4D84-9282-F572D064FA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3000"/>
          </a:blip>
          <a:stretch>
            <a:fillRect/>
          </a:stretch>
        </p:blipFill>
        <p:spPr>
          <a:xfrm>
            <a:off x="9461473" y="-45744"/>
            <a:ext cx="2302032" cy="2861984"/>
          </a:xfrm>
          <a:prstGeom prst="ellipse">
            <a:avLst/>
          </a:prstGeom>
          <a:ln>
            <a:noFill/>
          </a:ln>
          <a:effectLst>
            <a:softEdge rad="1016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03036">
            <a:off x="6949122" y="2043074"/>
            <a:ext cx="1713106" cy="1290828"/>
          </a:xfrm>
          <a:prstGeom prst="ellipse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23224">
            <a:off x="3076147" y="2043074"/>
            <a:ext cx="1713106" cy="1290828"/>
          </a:xfrm>
          <a:prstGeom prst="ellipse">
            <a:avLst/>
          </a:prstGeom>
          <a:ln>
            <a:noFill/>
          </a:ln>
          <a:effectLst>
            <a:softEdge rad="241300"/>
          </a:effectLst>
        </p:spPr>
      </p:pic>
      <p:sp>
        <p:nvSpPr>
          <p:cNvPr id="17" name="Rectangle 16"/>
          <p:cNvSpPr/>
          <p:nvPr/>
        </p:nvSpPr>
        <p:spPr>
          <a:xfrm>
            <a:off x="168071" y="4437864"/>
            <a:ext cx="616267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effectLst>
                  <a:glow rad="419100">
                    <a:srgbClr val="002060"/>
                  </a:glow>
                </a:effectLst>
              </a:rPr>
              <a:t>30. Eternal Religion: the divine mother of </a:t>
            </a:r>
            <a:r>
              <a:rPr lang="en-US" b="1" dirty="0" smtClean="0">
                <a:solidFill>
                  <a:schemeClr val="bg1"/>
                </a:solidFill>
                <a:effectLst>
                  <a:glow rad="419100">
                    <a:srgbClr val="002060"/>
                  </a:glow>
                </a:effectLst>
              </a:rPr>
              <a:t>humanity</a:t>
            </a:r>
            <a:endParaRPr lang="en-US" b="1" dirty="0">
              <a:solidFill>
                <a:schemeClr val="bg1"/>
              </a:solidFill>
              <a:effectLst>
                <a:glow rad="419100">
                  <a:srgbClr val="002060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effectLst>
                  <a:glow rad="419100">
                    <a:srgbClr val="002060"/>
                  </a:glow>
                </a:effectLst>
              </a:rPr>
              <a:t>31. Bharath is the home of the Eternal Universal </a:t>
            </a:r>
            <a:r>
              <a:rPr lang="en-US" b="1" dirty="0" smtClean="0">
                <a:solidFill>
                  <a:schemeClr val="bg1"/>
                </a:solidFill>
                <a:effectLst>
                  <a:glow rad="419100">
                    <a:srgbClr val="002060"/>
                  </a:glow>
                </a:effectLst>
              </a:rPr>
              <a:t>Religion</a:t>
            </a:r>
            <a:endParaRPr lang="en-US" b="1" dirty="0">
              <a:solidFill>
                <a:schemeClr val="bg1"/>
              </a:solidFill>
              <a:effectLst>
                <a:glow rad="419100">
                  <a:srgbClr val="002060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effectLst>
                  <a:glow rad="419100">
                    <a:srgbClr val="002060"/>
                  </a:glow>
                </a:effectLst>
              </a:rPr>
              <a:t>32. Eternal Vedic religion is the heritage of all </a:t>
            </a:r>
            <a:r>
              <a:rPr lang="en-US" b="1" dirty="0" smtClean="0">
                <a:solidFill>
                  <a:schemeClr val="bg1"/>
                </a:solidFill>
                <a:effectLst>
                  <a:glow rad="419100">
                    <a:srgbClr val="002060"/>
                  </a:glow>
                </a:effectLst>
              </a:rPr>
              <a:t>mankind</a:t>
            </a:r>
            <a:endParaRPr lang="en-US" b="1" dirty="0">
              <a:solidFill>
                <a:schemeClr val="bg1"/>
              </a:solidFill>
              <a:effectLst>
                <a:glow rad="419100">
                  <a:srgbClr val="002060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effectLst>
                  <a:glow rad="419100">
                    <a:srgbClr val="002060"/>
                  </a:glow>
                </a:effectLst>
              </a:rPr>
              <a:t>33. Divine personalities predominate in </a:t>
            </a:r>
            <a:r>
              <a:rPr lang="en-US" b="1" dirty="0" smtClean="0">
                <a:solidFill>
                  <a:schemeClr val="bg1"/>
                </a:solidFill>
                <a:effectLst>
                  <a:glow rad="419100">
                    <a:srgbClr val="002060"/>
                  </a:glow>
                </a:effectLst>
              </a:rPr>
              <a:t>Bharath</a:t>
            </a:r>
            <a:endParaRPr lang="en-US" b="1" dirty="0">
              <a:solidFill>
                <a:schemeClr val="bg1"/>
              </a:solidFill>
              <a:effectLst>
                <a:glow rad="419100">
                  <a:srgbClr val="002060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effectLst>
                  <a:glow rad="419100">
                    <a:srgbClr val="002060"/>
                  </a:glow>
                </a:effectLst>
              </a:rPr>
              <a:t>34. Awake, arise, and tread the path of love and </a:t>
            </a:r>
            <a:r>
              <a:rPr lang="en-US" b="1" dirty="0" smtClean="0">
                <a:solidFill>
                  <a:schemeClr val="bg1"/>
                </a:solidFill>
                <a:effectLst>
                  <a:glow rad="419100">
                    <a:srgbClr val="002060"/>
                  </a:glow>
                </a:effectLst>
              </a:rPr>
              <a:t>devotion</a:t>
            </a:r>
            <a:endParaRPr lang="en-US" b="1" dirty="0">
              <a:solidFill>
                <a:schemeClr val="bg1"/>
              </a:solidFill>
              <a:effectLst>
                <a:glow rad="419100">
                  <a:srgbClr val="002060"/>
                </a:glo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16131"/>
            <a:ext cx="4806950" cy="51530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1182660" y="138542"/>
            <a:ext cx="2754803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CHAPTER 5</a:t>
            </a:r>
            <a:endParaRPr lang="en-IN" sz="32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600087"/>
            <a:ext cx="10858442" cy="6091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342" y="95237"/>
            <a:ext cx="3238666" cy="495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610" y="107937"/>
            <a:ext cx="2533780" cy="4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6000" r="-20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1974" y="4385786"/>
            <a:ext cx="6619875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26. The journey of life depends on inborn </a:t>
            </a:r>
            <a:r>
              <a:rPr lang="en-US" b="1" dirty="0" smtClean="0"/>
              <a:t>desires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27. Direct your life to acquire your last moment’s mental </a:t>
            </a:r>
            <a:r>
              <a:rPr lang="en-US" b="1" dirty="0" smtClean="0"/>
              <a:t>tendency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28. Perform good deeds and saturate the mind with </a:t>
            </a:r>
            <a:r>
              <a:rPr lang="en-US" b="1" dirty="0" smtClean="0"/>
              <a:t>God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29. Be engaged in good actions, with God in your </a:t>
            </a:r>
            <a:r>
              <a:rPr lang="en-US" b="1" dirty="0" smtClean="0"/>
              <a:t>thoughts</a:t>
            </a:r>
            <a:endParaRPr lang="en-US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6198697" y="160367"/>
            <a:ext cx="2754803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CHAPTER 4</a:t>
            </a:r>
            <a:endParaRPr lang="en-IN" sz="32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121" y="720357"/>
            <a:ext cx="5388259" cy="592797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0212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622" y="795271"/>
            <a:ext cx="6025103" cy="748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0949" y="2015609"/>
            <a:ext cx="3097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Jnanendriyas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42916" y="2015609"/>
            <a:ext cx="41487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Eye, Ears, Skin, Nose, Tongue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904053" y="2625970"/>
            <a:ext cx="2752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Pancha Tanmatra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42914" y="2521901"/>
            <a:ext cx="543458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Sabda </a:t>
            </a:r>
            <a:r>
              <a:rPr lang="en-US" sz="2000" dirty="0" smtClean="0"/>
              <a:t>, Sparsa, Rupa</a:t>
            </a:r>
            <a:r>
              <a:rPr lang="en-US" sz="2000" dirty="0" smtClean="0"/>
              <a:t>, </a:t>
            </a:r>
            <a:r>
              <a:rPr lang="en-US" sz="2000" dirty="0" smtClean="0"/>
              <a:t>Rasa, Gandha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5042913" y="3149190"/>
            <a:ext cx="61299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Vocal </a:t>
            </a:r>
            <a:r>
              <a:rPr lang="en-US" sz="2000" dirty="0" smtClean="0"/>
              <a:t>organs, Hands, Legs, Genitals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2169499" y="3176251"/>
            <a:ext cx="3097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Karmendriyas</a:t>
            </a:r>
            <a:endParaRPr lang="en-US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2493349" y="4156053"/>
            <a:ext cx="2859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Sandeha Nivarini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5181600" y="3982839"/>
            <a:ext cx="6096000" cy="10259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6847" indent="-236847">
              <a:spcAft>
                <a:spcPts val="400"/>
              </a:spcAft>
              <a:buClr>
                <a:srgbClr val="FA95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12. The Gross and the Subtle </a:t>
            </a:r>
          </a:p>
          <a:p>
            <a:pPr marL="236847" indent="-236847">
              <a:spcAft>
                <a:spcPts val="400"/>
              </a:spcAft>
              <a:buClr>
                <a:srgbClr val="FA95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13. The Ramayana in the Heart of Man </a:t>
            </a:r>
          </a:p>
          <a:p>
            <a:pPr marL="236847" indent="-236847">
              <a:spcAft>
                <a:spcPts val="400"/>
              </a:spcAft>
              <a:buClr>
                <a:srgbClr val="FA95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14. The Bhagavatha: the Description of Atma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493349" y="5108540"/>
            <a:ext cx="2859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Prasnottara Vahini</a:t>
            </a:r>
            <a:endParaRPr lang="en-US" sz="2400" b="1" dirty="0"/>
          </a:p>
        </p:txBody>
      </p:sp>
      <p:sp>
        <p:nvSpPr>
          <p:cNvPr id="24" name="Rectangle 23"/>
          <p:cNvSpPr/>
          <p:nvPr/>
        </p:nvSpPr>
        <p:spPr>
          <a:xfrm>
            <a:off x="5181600" y="51604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6847" indent="-236847">
              <a:spcAft>
                <a:spcPts val="400"/>
              </a:spcAft>
              <a:buClr>
                <a:srgbClr val="FA95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1. The Body and Indriyas </a:t>
            </a:r>
          </a:p>
        </p:txBody>
      </p:sp>
    </p:spTree>
    <p:extLst>
      <p:ext uri="{BB962C8B-B14F-4D97-AF65-F5344CB8AC3E}">
        <p14:creationId xmlns:p14="http://schemas.microsoft.com/office/powerpoint/2010/main" val="2785203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8000" r="-2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1912447" y="331817"/>
            <a:ext cx="2754803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CHAPTER 6</a:t>
            </a:r>
            <a:endParaRPr lang="en-IN" sz="32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1536" y="4795288"/>
            <a:ext cx="6096000" cy="1338828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35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. The Universal Soul is One and Only One </a:t>
            </a: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36. Be universal in </a:t>
            </a:r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outlook</a:t>
            </a:r>
            <a:endParaRPr lang="en-US" b="1" dirty="0">
              <a:effectLst>
                <a:glow rad="127000">
                  <a:schemeClr val="bg1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37. Incarnations reveal the universal form of the </a:t>
            </a:r>
            <a:r>
              <a:rPr lang="en-US" b="1" dirty="0" smtClean="0">
                <a:effectLst>
                  <a:glow rad="127000">
                    <a:schemeClr val="bg1"/>
                  </a:glow>
                </a:effectLst>
              </a:rPr>
              <a:t>Lord</a:t>
            </a:r>
            <a:endParaRPr lang="en-US" b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60" y="1206499"/>
            <a:ext cx="4270240" cy="807137"/>
          </a:xfrm>
          <a:prstGeom prst="rect">
            <a:avLst/>
          </a:prstGeom>
          <a:effectLst>
            <a:glow rad="127000">
              <a:srgbClr val="7030A0"/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323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7000" r="-38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5525" y="1893064"/>
            <a:ext cx="631507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38. Nondualism teaches the highest knowledge: the unity of all </a:t>
            </a: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39. Have firm faith in the unity of Self and Cosmic </a:t>
            </a:r>
            <a:r>
              <a:rPr lang="en-US" b="1" dirty="0" smtClean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Lord</a:t>
            </a:r>
            <a:endParaRPr lang="en-US" b="1" dirty="0">
              <a:effectLst>
                <a:glow rad="762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40. Start spiritual </a:t>
            </a:r>
            <a:r>
              <a:rPr lang="en-US" b="1" dirty="0" smtClean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practice </a:t>
            </a:r>
            <a:r>
              <a:rPr lang="en-US" b="1" dirty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at the earliest </a:t>
            </a:r>
            <a:r>
              <a:rPr lang="en-US" b="1" dirty="0" smtClean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moment</a:t>
            </a:r>
            <a:endParaRPr lang="en-US" b="1" dirty="0">
              <a:effectLst>
                <a:glow rad="762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41. Seek the vision of the Divine, not </a:t>
            </a:r>
            <a:r>
              <a:rPr lang="en-US" b="1" dirty="0" smtClean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death</a:t>
            </a:r>
            <a:endParaRPr lang="en-US" b="1" dirty="0">
              <a:effectLst>
                <a:glow rad="762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42. Walk the path of spirituality and </a:t>
            </a:r>
            <a:r>
              <a:rPr lang="en-US" b="1" dirty="0" smtClean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liberation</a:t>
            </a:r>
            <a:endParaRPr lang="en-US" b="1" dirty="0">
              <a:effectLst>
                <a:glow rad="762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43. Let go the ego in order to reach the </a:t>
            </a:r>
            <a:r>
              <a:rPr lang="en-US" b="1" dirty="0" smtClean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goal</a:t>
            </a:r>
            <a:endParaRPr lang="en-US" b="1" dirty="0">
              <a:effectLst>
                <a:glow rad="762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44. Pursue the path of good and </a:t>
            </a:r>
            <a:r>
              <a:rPr lang="en-US" b="1" dirty="0" smtClean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Godliness</a:t>
            </a:r>
            <a:endParaRPr lang="en-US" b="1" dirty="0">
              <a:effectLst>
                <a:glow rad="762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45. Practise single-minded devotion and </a:t>
            </a:r>
            <a:r>
              <a:rPr lang="en-US" b="1" dirty="0" smtClean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equanimity</a:t>
            </a:r>
            <a:endParaRPr lang="en-US" b="1" dirty="0">
              <a:effectLst>
                <a:glow rad="762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46. Eschew conceit and </a:t>
            </a:r>
            <a:r>
              <a:rPr lang="en-US" b="1" dirty="0" smtClean="0">
                <a:effectLst>
                  <a:glow rad="76200">
                    <a:schemeClr val="accent5">
                      <a:lumMod val="20000"/>
                      <a:lumOff val="80000"/>
                    </a:schemeClr>
                  </a:glow>
                </a:effectLst>
              </a:rPr>
              <a:t>doubt</a:t>
            </a:r>
            <a:endParaRPr lang="en-US" b="1" dirty="0">
              <a:effectLst>
                <a:glow rad="76200">
                  <a:schemeClr val="accent5">
                    <a:lumMod val="20000"/>
                    <a:lumOff val="80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99" y="685686"/>
            <a:ext cx="3942659" cy="781163"/>
          </a:xfrm>
          <a:prstGeom prst="rect">
            <a:avLst/>
          </a:prstGeom>
          <a:effectLst>
            <a:glow rad="127000">
              <a:schemeClr val="tx2">
                <a:lumMod val="60000"/>
                <a:lumOff val="40000"/>
              </a:schemeClr>
            </a:glow>
            <a:softEdge rad="63500"/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8086926" y="129125"/>
            <a:ext cx="2754803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CHAPTER 7</a:t>
            </a:r>
            <a:endParaRPr lang="en-IN" sz="32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996" y="628453"/>
            <a:ext cx="9373908" cy="2819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96" y="3448247"/>
            <a:ext cx="9267993" cy="9144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55224" y="4803740"/>
            <a:ext cx="2859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Prasnottara Vahini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4943475" y="4855609"/>
            <a:ext cx="6096000" cy="6976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6847" indent="-236847">
              <a:spcAft>
                <a:spcPts val="400"/>
              </a:spcAft>
              <a:buClr>
                <a:srgbClr val="FA95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2. FOURTEEN LOKAS</a:t>
            </a:r>
          </a:p>
          <a:p>
            <a:pPr marL="236847" indent="-236847">
              <a:spcAft>
                <a:spcPts val="400"/>
              </a:spcAft>
              <a:buClr>
                <a:srgbClr val="FA95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PANCHA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KOSAS</a:t>
            </a:r>
          </a:p>
        </p:txBody>
      </p:sp>
    </p:spTree>
    <p:extLst>
      <p:ext uri="{BB962C8B-B14F-4D97-AF65-F5344CB8AC3E}">
        <p14:creationId xmlns:p14="http://schemas.microsoft.com/office/powerpoint/2010/main" val="2663378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D243310-1C2E-4ECF-9D2B-CC925338DD53}"/>
              </a:ext>
            </a:extLst>
          </p:cNvPr>
          <p:cNvSpPr/>
          <p:nvPr/>
        </p:nvSpPr>
        <p:spPr>
          <a:xfrm>
            <a:off x="6604196" y="330115"/>
            <a:ext cx="1969477" cy="11307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b="1" dirty="0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</a:rPr>
              <a:t>Sathya Loka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b="1" dirty="0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</a:rPr>
              <a:t>Thapo Loka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b="1" dirty="0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</a:rPr>
              <a:t>Jana Loka</a:t>
            </a:r>
            <a:endParaRPr lang="en-US" b="1" dirty="0">
              <a:solidFill>
                <a:srgbClr val="FFFF00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0191D8F-B08D-4D17-944B-94D10DD59D5A}"/>
              </a:ext>
            </a:extLst>
          </p:cNvPr>
          <p:cNvSpPr/>
          <p:nvPr/>
        </p:nvSpPr>
        <p:spPr>
          <a:xfrm>
            <a:off x="7652824" y="1915646"/>
            <a:ext cx="1969477" cy="4069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b="1" dirty="0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</a:rPr>
              <a:t>Mahar</a:t>
            </a:r>
            <a:r>
              <a:rPr lang="en-IN" b="1" dirty="0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</a:rPr>
              <a:t> Loka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48CA3A1-B530-403A-92B1-96B6D0FA44FE}"/>
              </a:ext>
            </a:extLst>
          </p:cNvPr>
          <p:cNvSpPr/>
          <p:nvPr/>
        </p:nvSpPr>
        <p:spPr>
          <a:xfrm>
            <a:off x="7550746" y="2771027"/>
            <a:ext cx="1969477" cy="6579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b="1" dirty="0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</a:rPr>
              <a:t>Suvarloka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b="1" dirty="0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</a:rPr>
              <a:t>Bhuvarloka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FFB6FC81-063A-4DB5-8F91-79403F771351}"/>
              </a:ext>
            </a:extLst>
          </p:cNvPr>
          <p:cNvSpPr/>
          <p:nvPr/>
        </p:nvSpPr>
        <p:spPr>
          <a:xfrm>
            <a:off x="6452939" y="3526891"/>
            <a:ext cx="3143661" cy="6463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b="1" dirty="0" err="1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</a:rPr>
              <a:t>Bhu</a:t>
            </a:r>
            <a:r>
              <a:rPr lang="en-IN" b="1" dirty="0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</a:rPr>
              <a:t> </a:t>
            </a:r>
            <a:r>
              <a:rPr lang="en-IN" b="1" dirty="0" smtClean="0"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</a:rPr>
              <a:t>loka</a:t>
            </a:r>
            <a:endParaRPr lang="en-IN" b="1" dirty="0">
              <a:solidFill>
                <a:srgbClr val="FFFF00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</a:endParaRPr>
          </a:p>
        </p:txBody>
      </p:sp>
      <p:graphicFrame>
        <p:nvGraphicFramePr>
          <p:cNvPr id="7" name="Table 11">
            <a:extLst>
              <a:ext uri="{FF2B5EF4-FFF2-40B4-BE49-F238E27FC236}">
                <a16:creationId xmlns="" xmlns:a16="http://schemas.microsoft.com/office/drawing/2014/main" id="{983035A3-1100-4B0F-B43F-89EE4EF4C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210097"/>
              </p:ext>
            </p:extLst>
          </p:nvPr>
        </p:nvGraphicFramePr>
        <p:xfrm>
          <a:off x="1673495" y="431907"/>
          <a:ext cx="1652545" cy="33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545">
                  <a:extLst>
                    <a:ext uri="{9D8B030D-6E8A-4147-A177-3AD203B41FA5}">
                      <a16:colId xmlns="" xmlns:a16="http://schemas.microsoft.com/office/drawing/2014/main" val="206446610"/>
                    </a:ext>
                  </a:extLst>
                </a:gridCol>
              </a:tblGrid>
              <a:tr h="460416">
                <a:tc>
                  <a:txBody>
                    <a:bodyPr/>
                    <a:lstStyle/>
                    <a:p>
                      <a:r>
                        <a:rPr lang="en-IN" sz="1100" dirty="0"/>
                        <a:t>SAHASRARA</a:t>
                      </a:r>
                    </a:p>
                    <a:p>
                      <a:r>
                        <a:rPr lang="en-IN" sz="1000" dirty="0"/>
                        <a:t>Divine Bliss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4963712"/>
                  </a:ext>
                </a:extLst>
              </a:tr>
              <a:tr h="4604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AJNA</a:t>
                      </a:r>
                    </a:p>
                    <a:p>
                      <a:pPr marL="0" algn="l" defTabSz="914400" rtl="0" eaLnBrk="1" latinLnBrk="0" hangingPunct="1"/>
                      <a:r>
                        <a:rPr lang="en-IN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Divine control</a:t>
                      </a:r>
                      <a:endParaRPr 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3188298"/>
                  </a:ext>
                </a:extLst>
              </a:tr>
              <a:tr h="4604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VISHUDDHA</a:t>
                      </a:r>
                    </a:p>
                    <a:p>
                      <a:pPr marL="0" algn="l" defTabSz="914400" rtl="0" eaLnBrk="1" latinLnBrk="0" hangingPunct="1"/>
                      <a:r>
                        <a:rPr lang="en-IN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Expression of Divinity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525808"/>
                  </a:ext>
                </a:extLst>
              </a:tr>
              <a:tr h="6309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ANAHATHA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Understand and connect to Divinity</a:t>
                      </a:r>
                      <a:endParaRPr 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715187"/>
                  </a:ext>
                </a:extLst>
              </a:tr>
              <a:tr h="4604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MANIPURA</a:t>
                      </a:r>
                    </a:p>
                    <a:p>
                      <a:pPr marL="0" algn="l" defTabSz="914400" rtl="0" eaLnBrk="1" latinLnBrk="0" hangingPunct="1"/>
                      <a:r>
                        <a:rPr lang="en-IN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Ability to Channel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7957838"/>
                  </a:ext>
                </a:extLst>
              </a:tr>
              <a:tr h="4604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SWADHISTHANA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Ability to  Nurture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8222755"/>
                  </a:ext>
                </a:extLst>
              </a:tr>
              <a:tr h="4604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MULADHARA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Eager to Learn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5718307"/>
                  </a:ext>
                </a:extLst>
              </a:tr>
            </a:tbl>
          </a:graphicData>
        </a:graphic>
      </p:graphicFrame>
      <p:graphicFrame>
        <p:nvGraphicFramePr>
          <p:cNvPr id="19" name="Table 11">
            <a:extLst>
              <a:ext uri="{FF2B5EF4-FFF2-40B4-BE49-F238E27FC236}">
                <a16:creationId xmlns="" xmlns:a16="http://schemas.microsoft.com/office/drawing/2014/main" id="{983035A3-1100-4B0F-B43F-89EE4EF4C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179629"/>
              </p:ext>
            </p:extLst>
          </p:nvPr>
        </p:nvGraphicFramePr>
        <p:xfrm>
          <a:off x="103040" y="436133"/>
          <a:ext cx="1505537" cy="33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537">
                  <a:extLst>
                    <a:ext uri="{9D8B030D-6E8A-4147-A177-3AD203B41FA5}">
                      <a16:colId xmlns="" xmlns:a16="http://schemas.microsoft.com/office/drawing/2014/main" val="206446610"/>
                    </a:ext>
                  </a:extLst>
                </a:gridCol>
              </a:tblGrid>
              <a:tr h="920832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Anandamaya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4963712"/>
                  </a:ext>
                </a:extLst>
              </a:tr>
              <a:tr h="10913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Vignanamaya</a:t>
                      </a:r>
                      <a:endParaRPr lang="en-IN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525808"/>
                  </a:ext>
                </a:extLst>
              </a:tr>
              <a:tr h="4604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Manomaya</a:t>
                      </a:r>
                      <a:endParaRPr lang="en-IN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7957838"/>
                  </a:ext>
                </a:extLst>
              </a:tr>
              <a:tr h="9208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Pranamaya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822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9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25" y="4466362"/>
            <a:ext cx="6743700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47. Be humane, not </a:t>
            </a:r>
            <a:r>
              <a:rPr lang="en-US" b="1" dirty="0" smtClean="0">
                <a:solidFill>
                  <a:schemeClr val="bg1"/>
                </a:solidFill>
              </a:rPr>
              <a:t>demonic</a:t>
            </a: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48. Develop the characteristics of genuine </a:t>
            </a:r>
            <a:r>
              <a:rPr lang="en-US" b="1" dirty="0" smtClean="0">
                <a:solidFill>
                  <a:schemeClr val="bg1"/>
                </a:solidFill>
              </a:rPr>
              <a:t>devotees</a:t>
            </a: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49. Surrender completely to the Lord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50. The nine paths of devotion 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51</a:t>
            </a:r>
            <a:r>
              <a:rPr lang="en-US" b="1" dirty="0">
                <a:solidFill>
                  <a:schemeClr val="bg1"/>
                </a:solidFill>
              </a:rPr>
              <a:t>. Devotion is of two kinds: effortful devotion and </a:t>
            </a:r>
            <a:r>
              <a:rPr lang="en-US" b="1" dirty="0" smtClean="0">
                <a:solidFill>
                  <a:schemeClr val="bg1"/>
                </a:solidFill>
              </a:rPr>
              <a:t>self-surrender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4" y="984632"/>
            <a:ext cx="3267075" cy="125756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76200"/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578946" y="319625"/>
            <a:ext cx="2754803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CHAPTER 8</a:t>
            </a:r>
            <a:endParaRPr lang="en-IN" sz="32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8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892" y="2352554"/>
            <a:ext cx="9204646" cy="2279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57867"/>
          <a:stretch/>
        </p:blipFill>
        <p:spPr>
          <a:xfrm>
            <a:off x="561974" y="984632"/>
            <a:ext cx="4148059" cy="67271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245679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0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467476" y="1130393"/>
            <a:ext cx="4238624" cy="46680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n-IN" altLang="en-US" sz="3200" b="1" i="0" u="none" strike="noStrike" cap="none" normalizeH="0" baseline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inherit"/>
                <a:cs typeface="Tunga"/>
              </a:rPr>
              <a:t>ವಾಹಿನೀ ಸ್ವಾಧ್ಯಾಯ</a:t>
            </a:r>
            <a:r>
              <a:rPr kumimoji="0" lang="kn-IN" altLang="en-US" sz="1100" b="1" i="0" u="none" strike="noStrike" cap="none" normalizeH="0" baseline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cs typeface="Tunga"/>
              </a:rPr>
              <a:t> </a:t>
            </a:r>
            <a:endParaRPr kumimoji="0" lang="en-US" altLang="en-US" sz="3200" b="1" i="0" u="none" strike="noStrike" cap="none" normalizeH="0" baseline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858125" y="6326406"/>
            <a:ext cx="2457450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n-IN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Tunga"/>
              </a:rPr>
              <a:t>ಸಂದೇಹ ನಿವಾರಿಣಿ</a:t>
            </a:r>
            <a:r>
              <a:rPr kumimoji="0" lang="kn-IN" alt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Tunga"/>
              </a:rPr>
              <a:t> 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96101" y="5970977"/>
            <a:ext cx="2990850" cy="2869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n-IN" altLang="en-US" sz="2000" b="1" dirty="0">
                <a:solidFill>
                  <a:schemeClr val="bg1"/>
                </a:solidFill>
                <a:latin typeface="inherit"/>
                <a:cs typeface="Tunga"/>
              </a:rPr>
              <a:t>ರಾಮಕಥಾ ರಸವಾಹಿನಿ </a:t>
            </a:r>
            <a:endParaRPr lang="en-US" altLang="en-US" sz="2000" b="1" dirty="0">
              <a:solidFill>
                <a:schemeClr val="bg1"/>
              </a:solidFill>
              <a:latin typeface="inherit"/>
              <a:cs typeface="Tung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24626" y="5616499"/>
            <a:ext cx="2914650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n-IN" altLang="en-US" sz="2000" b="1" dirty="0">
                <a:solidFill>
                  <a:schemeClr val="bg1"/>
                </a:solidFill>
                <a:latin typeface="inherit"/>
                <a:cs typeface="Tunga"/>
              </a:rPr>
              <a:t>ಭಾಗವತ ವಾಹಿನಿ </a:t>
            </a:r>
            <a:endParaRPr lang="en-US" altLang="en-US" sz="2000" b="1" dirty="0">
              <a:solidFill>
                <a:schemeClr val="bg1"/>
              </a:solidFill>
              <a:latin typeface="inherit"/>
              <a:cs typeface="Tung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07088" y="5262021"/>
            <a:ext cx="1808187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n-IN" altLang="en-US" sz="2000" b="1" dirty="0">
                <a:solidFill>
                  <a:schemeClr val="bg1"/>
                </a:solidFill>
                <a:latin typeface="inherit"/>
                <a:cs typeface="Tunga"/>
              </a:rPr>
              <a:t>ಧರ್ಮ ವಾಹಿನಿ </a:t>
            </a:r>
            <a:endParaRPr lang="en-US" altLang="en-US" sz="2000" b="1" dirty="0">
              <a:solidFill>
                <a:schemeClr val="bg1"/>
              </a:solidFill>
              <a:latin typeface="inherit"/>
              <a:cs typeface="Tung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32031" y="4846686"/>
            <a:ext cx="2436564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n-IN" altLang="en-US" sz="2000" b="1" dirty="0">
                <a:solidFill>
                  <a:schemeClr val="bg1"/>
                </a:solidFill>
                <a:latin typeface="inherit"/>
                <a:cs typeface="Tunga"/>
              </a:rPr>
              <a:t>ಪ್ರಶ್ನೋತ್ತರ ವಾಹಿನಿ </a:t>
            </a:r>
            <a:endParaRPr lang="en-US" altLang="en-US" sz="2000" b="1" dirty="0">
              <a:solidFill>
                <a:schemeClr val="bg1"/>
              </a:solidFill>
              <a:latin typeface="inherit"/>
              <a:cs typeface="Tung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95024" y="4488425"/>
            <a:ext cx="1755289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n-IN" altLang="en-US" sz="2000" b="1" dirty="0">
                <a:solidFill>
                  <a:schemeClr val="bg1"/>
                </a:solidFill>
                <a:latin typeface="inherit"/>
                <a:cs typeface="Tunga"/>
              </a:rPr>
              <a:t>ಧ್ಯಾನ ವಾಹಿನಿ </a:t>
            </a:r>
            <a:endParaRPr lang="en-US" altLang="en-US" sz="2000" b="1" dirty="0">
              <a:solidFill>
                <a:schemeClr val="bg1"/>
              </a:solidFill>
              <a:latin typeface="inherit"/>
              <a:cs typeface="Tung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76550" y="4037154"/>
            <a:ext cx="2098331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n-IN" altLang="en-US" sz="2000" b="1" dirty="0">
                <a:solidFill>
                  <a:schemeClr val="bg1"/>
                </a:solidFill>
                <a:latin typeface="inherit"/>
                <a:cs typeface="Tunga"/>
              </a:rPr>
              <a:t>ಪ್ರಶಾಂತಿ ವಾಹಿನಿ </a:t>
            </a:r>
            <a:endParaRPr lang="en-US" altLang="en-US" sz="2000" b="1" dirty="0">
              <a:solidFill>
                <a:schemeClr val="bg1"/>
              </a:solidFill>
              <a:latin typeface="inherit"/>
              <a:cs typeface="Tung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28033" y="3547821"/>
            <a:ext cx="1795363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n-IN" altLang="en-US" sz="2000" b="1" dirty="0">
                <a:solidFill>
                  <a:schemeClr val="bg1"/>
                </a:solidFill>
                <a:latin typeface="inherit"/>
                <a:cs typeface="Tunga"/>
              </a:rPr>
              <a:t>ಪ್ರೇಮ ವಾಹಿನಿ </a:t>
            </a:r>
            <a:endParaRPr lang="en-US" altLang="en-US" sz="2000" b="1" dirty="0">
              <a:solidFill>
                <a:schemeClr val="bg1"/>
              </a:solidFill>
              <a:latin typeface="inherit"/>
              <a:cs typeface="Tung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678823" y="3058488"/>
            <a:ext cx="2353208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n-IN" altLang="en-US" sz="2000" b="1" dirty="0">
                <a:solidFill>
                  <a:schemeClr val="bg1"/>
                </a:solidFill>
                <a:latin typeface="inherit"/>
                <a:cs typeface="Tunga"/>
              </a:rPr>
              <a:t>ಸತ್ಯಸಾಯಿ ವಾಹಿನಿ </a:t>
            </a:r>
            <a:endParaRPr lang="en-US" altLang="en-US" sz="2000" b="1" dirty="0">
              <a:solidFill>
                <a:schemeClr val="bg1"/>
              </a:solidFill>
              <a:latin typeface="inherit"/>
              <a:cs typeface="Tunga"/>
            </a:endParaRPr>
          </a:p>
        </p:txBody>
      </p:sp>
    </p:spTree>
    <p:extLst>
      <p:ext uri="{BB962C8B-B14F-4D97-AF65-F5344CB8AC3E}">
        <p14:creationId xmlns:p14="http://schemas.microsoft.com/office/powerpoint/2010/main" val="262128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34" y="187408"/>
            <a:ext cx="3638737" cy="577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765288"/>
            <a:ext cx="8126382" cy="60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73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9000" r="-2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3899" y="3965913"/>
            <a:ext cx="7324726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52. The course of life of a forest </a:t>
            </a:r>
            <a:r>
              <a:rPr lang="en-US" b="1" dirty="0" smtClean="0"/>
              <a:t>dweller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53. External and internal disciplines are necessary for one-pointed devotion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54. The four stages of </a:t>
            </a:r>
            <a:r>
              <a:rPr lang="en-US" b="1" dirty="0" smtClean="0"/>
              <a:t>liberation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55. Perform all actions in dedication to </a:t>
            </a:r>
            <a:r>
              <a:rPr lang="en-US" b="1" dirty="0" smtClean="0"/>
              <a:t>God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56. Perform good deeds, with constant remembrance of </a:t>
            </a:r>
            <a:r>
              <a:rPr lang="en-US" b="1" dirty="0" smtClean="0"/>
              <a:t>God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188" y="4892112"/>
            <a:ext cx="2524125" cy="990479"/>
          </a:xfrm>
          <a:prstGeom prst="rect">
            <a:avLst/>
          </a:prstGeom>
          <a:effectLst>
            <a:glow rad="127000">
              <a:srgbClr val="FF0000"/>
            </a:glow>
            <a:softEdge rad="38100"/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8810625" y="205325"/>
            <a:ext cx="2754803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latin typeface="Castellar" panose="020A0402060406010301" pitchFamily="18" charset="0"/>
              </a:rPr>
              <a:t>CHAPTER 9</a:t>
            </a:r>
            <a:endParaRPr lang="en-IN" sz="3200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90" y="396860"/>
            <a:ext cx="1333569" cy="577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8625" y="1138535"/>
            <a:ext cx="42767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>
                <a:effectLst/>
                <a:latin typeface="Candara" panose="020E0502030303020204" pitchFamily="34" charset="0"/>
              </a:rPr>
              <a:t>Basic Qualities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 err="1">
                <a:effectLst/>
                <a:latin typeface="Candara" panose="020E0502030303020204" pitchFamily="34" charset="0"/>
              </a:rPr>
              <a:t>Daya</a:t>
            </a:r>
            <a:endParaRPr lang="en-US" sz="1400" b="1" dirty="0">
              <a:effectLst/>
              <a:latin typeface="Candara" panose="020E0502030303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 err="1">
                <a:effectLst/>
                <a:latin typeface="Candara" panose="020E0502030303020204" pitchFamily="34" charset="0"/>
              </a:rPr>
              <a:t>Astheya</a:t>
            </a:r>
            <a:r>
              <a:rPr lang="en-US" sz="1400" b="1" dirty="0">
                <a:effectLst/>
                <a:latin typeface="Candara" panose="020E0502030303020204" pitchFamily="34" charset="0"/>
              </a:rPr>
              <a:t> (Non-Stealing)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 err="1">
                <a:effectLst/>
                <a:latin typeface="Candara" panose="020E0502030303020204" pitchFamily="34" charset="0"/>
              </a:rPr>
              <a:t>Dhee</a:t>
            </a:r>
            <a:r>
              <a:rPr lang="en-US" sz="1400" b="1" dirty="0">
                <a:effectLst/>
                <a:latin typeface="Candara" panose="020E0502030303020204" pitchFamily="34" charset="0"/>
              </a:rPr>
              <a:t> (Discrimination)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 err="1">
                <a:effectLst/>
                <a:latin typeface="Candara" panose="020E0502030303020204" pitchFamily="34" charset="0"/>
              </a:rPr>
              <a:t>Soucha</a:t>
            </a:r>
            <a:r>
              <a:rPr lang="en-US" sz="1400" b="1" dirty="0">
                <a:effectLst/>
                <a:latin typeface="Candara" panose="020E0502030303020204" pitchFamily="34" charset="0"/>
              </a:rPr>
              <a:t> (Cleaning)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>
                <a:effectLst/>
                <a:latin typeface="Candara" panose="020E0502030303020204" pitchFamily="34" charset="0"/>
              </a:rPr>
              <a:t>Kshama(Patience)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 err="1">
                <a:effectLst/>
                <a:latin typeface="Candara" panose="020E0502030303020204" pitchFamily="34" charset="0"/>
              </a:rPr>
              <a:t>Dhrithi</a:t>
            </a:r>
            <a:r>
              <a:rPr lang="en-US" sz="1400" b="1" dirty="0">
                <a:effectLst/>
                <a:latin typeface="Candara" panose="020E0502030303020204" pitchFamily="34" charset="0"/>
              </a:rPr>
              <a:t> (Steadfastness)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 err="1">
                <a:effectLst/>
                <a:latin typeface="Candara" panose="020E0502030303020204" pitchFamily="34" charset="0"/>
              </a:rPr>
              <a:t>Akrodha</a:t>
            </a:r>
            <a:r>
              <a:rPr lang="en-US" sz="1400" b="1" dirty="0">
                <a:effectLst/>
                <a:latin typeface="Candara" panose="020E0502030303020204" pitchFamily="34" charset="0"/>
              </a:rPr>
              <a:t> (No </a:t>
            </a:r>
            <a:r>
              <a:rPr lang="en-US" sz="1400" b="1" dirty="0" smtClean="0">
                <a:effectLst/>
                <a:latin typeface="Candara" panose="020E0502030303020204" pitchFamily="34" charset="0"/>
              </a:rPr>
              <a:t>Anger)</a:t>
            </a:r>
            <a:endParaRPr lang="en-US" sz="1200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" y="1138535"/>
            <a:ext cx="35146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1400" b="1" dirty="0">
                <a:effectLst/>
                <a:latin typeface="Candara" panose="020E0502030303020204" pitchFamily="34" charset="0"/>
              </a:rPr>
              <a:t>Sathsang, Sadhana, Manthra Japa, Physical Pleasures</a:t>
            </a:r>
            <a:endParaRPr lang="en-IN" sz="1400" b="1" dirty="0">
              <a:effectLst/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15" y="4019534"/>
            <a:ext cx="2673487" cy="6096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38624" y="4429109"/>
            <a:ext cx="58864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Salokya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Mukti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– </a:t>
            </a: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Bhava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Samadhi  - </a:t>
            </a: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Radha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 </a:t>
            </a:r>
            <a:endParaRPr lang="en-US" sz="1600" b="1" dirty="0">
              <a:effectLst/>
              <a:latin typeface="Candara" panose="020E0502030303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Sameepya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Mukti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 - </a:t>
            </a: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Arjuna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</a:t>
            </a:r>
            <a:endParaRPr lang="en-US" sz="1600" b="1" dirty="0">
              <a:effectLst/>
              <a:latin typeface="Candara" panose="020E0502030303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Saroopya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Mutki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-  Sage </a:t>
            </a: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Naarada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&amp; </a:t>
            </a: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Nandeeswara</a:t>
            </a:r>
            <a:endParaRPr lang="en-US" sz="1600" b="1" dirty="0" smtClean="0">
              <a:effectLst/>
              <a:latin typeface="Candara" panose="020E0502030303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Saayujya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– </a:t>
            </a: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Adi</a:t>
            </a:r>
            <a:r>
              <a:rPr lang="en-US" sz="16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 smtClean="0">
                <a:effectLst/>
                <a:latin typeface="Candara" panose="020E0502030303020204" pitchFamily="34" charset="0"/>
              </a:rPr>
              <a:t>Sankaracharya</a:t>
            </a:r>
            <a:endParaRPr lang="en-US" sz="1600" b="1" dirty="0">
              <a:effectLst/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1940" y="1669449"/>
            <a:ext cx="29337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IN" b="1" dirty="0" smtClean="0">
                <a:solidFill>
                  <a:srgbClr val="0070C0"/>
                </a:solidFill>
                <a:effectLst/>
                <a:latin typeface="Candara" panose="020E0502030303020204" pitchFamily="34" charset="0"/>
              </a:rPr>
              <a:t>King Parikshith</a:t>
            </a:r>
            <a:endParaRPr lang="en-IN" b="1" dirty="0">
              <a:solidFill>
                <a:srgbClr val="0070C0"/>
              </a:solidFill>
              <a:effectLst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369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5000"/>
            <a:lum/>
          </a:blip>
          <a:srcRect/>
          <a:stretch>
            <a:fillRect l="-1000" t="-9000" r="-1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3DE647-6FFD-4ED5-8BC6-D24106742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6000"/>
          </a:blip>
          <a:stretch>
            <a:fillRect/>
          </a:stretch>
        </p:blipFill>
        <p:spPr>
          <a:xfrm>
            <a:off x="78351" y="-339885"/>
            <a:ext cx="2019801" cy="2241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7525672" y="931902"/>
            <a:ext cx="4847303" cy="586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effectLst>
                  <a:glow rad="88900">
                    <a:schemeClr val="bg1"/>
                  </a:glow>
                </a:effectLst>
              </a:rPr>
              <a:t>57. Awake, arise, and attain the </a:t>
            </a:r>
            <a:r>
              <a:rPr lang="en-US" b="1" dirty="0" smtClean="0">
                <a:effectLst>
                  <a:glow rad="88900">
                    <a:schemeClr val="bg1"/>
                  </a:glow>
                </a:effectLst>
              </a:rPr>
              <a:t>Highest</a:t>
            </a:r>
            <a:endParaRPr lang="en-US" b="1" dirty="0">
              <a:effectLst>
                <a:glow rad="88900">
                  <a:schemeClr val="bg1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88900">
                    <a:schemeClr val="bg1"/>
                  </a:glow>
                </a:effectLst>
              </a:rPr>
              <a:t>58. Dedicate yourself to the discovery of truth and contemplate the Everlasting </a:t>
            </a: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88900">
                    <a:schemeClr val="bg1"/>
                  </a:glow>
                </a:effectLst>
              </a:rPr>
              <a:t>59. To reach God, be free from external and internal illusions </a:t>
            </a: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88900">
                    <a:schemeClr val="bg1"/>
                  </a:glow>
                </a:effectLst>
              </a:rPr>
              <a:t>60. The harvest of the spiritual aspirant </a:t>
            </a: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88900">
                    <a:schemeClr val="bg1"/>
                  </a:glow>
                </a:effectLst>
              </a:rPr>
              <a:t>61. The characteristics of the devotee and worldly </a:t>
            </a:r>
            <a:r>
              <a:rPr lang="en-US" b="1" dirty="0" smtClean="0">
                <a:effectLst>
                  <a:glow rad="88900">
                    <a:schemeClr val="bg1"/>
                  </a:glow>
                </a:effectLst>
              </a:rPr>
              <a:t>person</a:t>
            </a:r>
            <a:endParaRPr lang="en-US" b="1" dirty="0">
              <a:effectLst>
                <a:glow rad="88900">
                  <a:schemeClr val="bg1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88900">
                    <a:schemeClr val="bg1"/>
                  </a:glow>
                </a:effectLst>
              </a:rPr>
              <a:t>62. Consider the name of the Lord as the breath of </a:t>
            </a:r>
            <a:r>
              <a:rPr lang="en-US" b="1" dirty="0" smtClean="0">
                <a:effectLst>
                  <a:glow rad="88900">
                    <a:schemeClr val="bg1"/>
                  </a:glow>
                </a:effectLst>
              </a:rPr>
              <a:t>life</a:t>
            </a:r>
            <a:endParaRPr lang="en-US" b="1" dirty="0">
              <a:effectLst>
                <a:glow rad="88900">
                  <a:schemeClr val="bg1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effectLst>
                  <a:glow rad="88900">
                    <a:schemeClr val="bg1"/>
                  </a:glow>
                </a:effectLst>
              </a:rPr>
              <a:t>63. Watch out for your own faults and cultivate the truthful and joyful </a:t>
            </a:r>
            <a:endParaRPr lang="en-US" b="1" dirty="0" smtClean="0">
              <a:effectLst>
                <a:glow rad="88900">
                  <a:schemeClr val="bg1"/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effectLst>
                  <a:glow rad="88900">
                    <a:schemeClr val="bg1"/>
                  </a:glow>
                </a:effectLst>
              </a:rPr>
              <a:t>64</a:t>
            </a:r>
            <a:r>
              <a:rPr lang="en-US" b="1" dirty="0">
                <a:effectLst>
                  <a:glow rad="88900">
                    <a:schemeClr val="bg1"/>
                  </a:glow>
                </a:effectLst>
              </a:rPr>
              <a:t>. Stick to the name and form of the Lord you adore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82" y="2624755"/>
            <a:ext cx="4320680" cy="2480645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  <a:softEdge rad="63500"/>
          </a:effec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8810625" y="205325"/>
            <a:ext cx="2924175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CHAPTER 10</a:t>
            </a:r>
            <a:endParaRPr lang="en-IN" sz="32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0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6000"/>
            <a:lum/>
          </a:blip>
          <a:srcRect/>
          <a:stretch>
            <a:fillRect l="-34000" t="-6000" r="-3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8445897" y="136499"/>
            <a:ext cx="2924175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CHAPTER 11</a:t>
            </a:r>
            <a:endParaRPr lang="en-IN" sz="32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3" y="780822"/>
            <a:ext cx="4316625" cy="556365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  <a:softEdge rad="762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744" y="4276725"/>
            <a:ext cx="6753871" cy="165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57175" y="3026182"/>
            <a:ext cx="7396317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65. Help ever, hurt </a:t>
            </a:r>
            <a:r>
              <a:rPr lang="en-US" b="1" dirty="0" smtClean="0"/>
              <a:t>never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66. The Lord incarnates to promote goodness and universality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67. Follow the sages of yore in contemplation of </a:t>
            </a:r>
            <a:r>
              <a:rPr lang="en-US" b="1" dirty="0" smtClean="0"/>
              <a:t>Brahman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68. Seek solitude, meditate, and acquire </a:t>
            </a:r>
            <a:r>
              <a:rPr lang="en-US" b="1" dirty="0" smtClean="0"/>
              <a:t>one-pointedness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69. Uproot internal and external foes and uphold </a:t>
            </a:r>
            <a:r>
              <a:rPr lang="en-US" b="1" dirty="0" smtClean="0"/>
              <a:t>righteousness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70. Pray to God for His </a:t>
            </a:r>
            <a:r>
              <a:rPr lang="en-US" b="1" dirty="0" smtClean="0"/>
              <a:t>incarnation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71</a:t>
            </a:r>
            <a:r>
              <a:rPr lang="en-US" b="1" dirty="0"/>
              <a:t>. With faith in human divinity, service to mankind becomes service to </a:t>
            </a:r>
            <a:r>
              <a:rPr lang="en-US" b="1" dirty="0" smtClean="0"/>
              <a:t>God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72. Purify the mind by meditation and </a:t>
            </a:r>
            <a:r>
              <a:rPr lang="en-US" b="1" dirty="0" err="1" smtClean="0"/>
              <a:t>japa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73. Pray for the advent of divine personages</a:t>
            </a:r>
            <a:r>
              <a:rPr lang="en-US" b="1" dirty="0" smtClean="0"/>
              <a:t>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194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14549" y="2738768"/>
            <a:ext cx="4695825" cy="210436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n-IN" altLang="en-US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Tunga"/>
              </a:rPr>
              <a:t>ಸೌಂದರ್ಯ ಸಾರ ಸರ್ವಸ್ವಮ್ 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inherit"/>
              <a:cs typeface="Tunga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n-IN" altLang="en-US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Tunga"/>
              </a:rPr>
              <a:t>ಮಂದಸ್ಮಿತ ಮನೋಹರಂ 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inherit"/>
              <a:cs typeface="Tunga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n-IN" altLang="en-US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Tunga"/>
              </a:rPr>
              <a:t>ವಂದಾರು ಜನ ಮಂದಾರಂ 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inherit"/>
              <a:cs typeface="Tunga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n-IN" altLang="en-US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Tunga"/>
              </a:rPr>
              <a:t>ವಂದೇ ಸಾಯಿ ಮಹೇಶ್ವರಂ, ಸಾಯೀಶ್ವರಂ</a:t>
            </a:r>
            <a:r>
              <a:rPr kumimoji="0" lang="kn-IN" altLang="en-US" sz="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unga"/>
              </a:rPr>
              <a:t> 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467599" y="5512317"/>
            <a:ext cx="4629149" cy="12054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kn-IN" altLang="en-US" sz="2000" b="1" dirty="0">
                <a:solidFill>
                  <a:srgbClr val="002060"/>
                </a:solidFill>
                <a:latin typeface="inherit"/>
                <a:cs typeface="Tunga"/>
              </a:rPr>
              <a:t>ಸಮಸ್ತಾ ಲೋಕಾ ಸುಖಿನೋಭವಂತು </a:t>
            </a:r>
            <a:endParaRPr lang="en-US" altLang="en-US" sz="2000" b="1" dirty="0" smtClean="0">
              <a:solidFill>
                <a:srgbClr val="002060"/>
              </a:solidFill>
              <a:latin typeface="inherit"/>
              <a:cs typeface="Tunga"/>
            </a:endParaRPr>
          </a:p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kn-IN" altLang="en-US" sz="2000" b="1" dirty="0" smtClean="0">
                <a:solidFill>
                  <a:srgbClr val="002060"/>
                </a:solidFill>
                <a:latin typeface="inherit"/>
                <a:cs typeface="Tunga"/>
              </a:rPr>
              <a:t>ಓಂ </a:t>
            </a:r>
            <a:r>
              <a:rPr lang="kn-IN" altLang="en-US" sz="2000" b="1" dirty="0">
                <a:solidFill>
                  <a:srgbClr val="002060"/>
                </a:solidFill>
                <a:latin typeface="inherit"/>
                <a:cs typeface="Tunga"/>
              </a:rPr>
              <a:t>ಸಾಯಿರಾಂ </a:t>
            </a:r>
            <a:endParaRPr lang="en-US" altLang="en-US" sz="2000" b="1" dirty="0">
              <a:solidFill>
                <a:srgbClr val="002060"/>
              </a:solidFill>
              <a:latin typeface="inherit"/>
              <a:cs typeface="Tunga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29249" y="120743"/>
            <a:ext cx="4238624" cy="46680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n-IN" alt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inherit"/>
                <a:cs typeface="Tunga"/>
              </a:rPr>
              <a:t>ವಾಹಿನೀ ಸ್ವಾಧ್ಯಾಯ</a:t>
            </a:r>
            <a:r>
              <a:rPr kumimoji="0" lang="kn-IN" altLang="en-US" sz="11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cs typeface="Tunga"/>
              </a:rPr>
              <a:t> </a:t>
            </a:r>
            <a:endParaRPr kumimoji="0" lang="en-US" altLang="en-US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279405" y="2864674"/>
            <a:ext cx="11500339" cy="143827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9405" y="1797585"/>
            <a:ext cx="3176341" cy="8322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9150" y="4403023"/>
            <a:ext cx="10487025" cy="1826328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121953" y="2975368"/>
            <a:ext cx="3328013" cy="1254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698024" y="2959109"/>
            <a:ext cx="2503965" cy="12547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2251" y="2959109"/>
            <a:ext cx="2472405" cy="12547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r="1363" b="20682"/>
          <a:stretch/>
        </p:blipFill>
        <p:spPr>
          <a:xfrm>
            <a:off x="455863" y="3022472"/>
            <a:ext cx="2101850" cy="11280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946" y="3259699"/>
            <a:ext cx="1924050" cy="6705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85" y="3421133"/>
            <a:ext cx="3014181" cy="3632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17" y="2022162"/>
            <a:ext cx="2654029" cy="5016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581" y="1991898"/>
            <a:ext cx="2597150" cy="5145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4307" y="1950175"/>
            <a:ext cx="1524000" cy="598025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8449966" y="2975367"/>
            <a:ext cx="3328013" cy="12547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4626" y="3438585"/>
            <a:ext cx="2984500" cy="328344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279405" y="1714500"/>
            <a:ext cx="11500340" cy="1066554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2175" y="1746632"/>
            <a:ext cx="2225774" cy="856747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7001365" y="1797584"/>
            <a:ext cx="2426584" cy="8423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42393" y="1797584"/>
            <a:ext cx="3176341" cy="8526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572235" y="1828009"/>
            <a:ext cx="2426584" cy="8423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/>
          <a:srcRect t="54284" r="3855"/>
          <a:stretch/>
        </p:blipFill>
        <p:spPr>
          <a:xfrm>
            <a:off x="4208648" y="567205"/>
            <a:ext cx="3292752" cy="813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r="5178"/>
          <a:stretch/>
        </p:blipFill>
        <p:spPr>
          <a:xfrm>
            <a:off x="1294468" y="567205"/>
            <a:ext cx="2806506" cy="811967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888931" y="551208"/>
            <a:ext cx="6832303" cy="8526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r="7067"/>
          <a:stretch/>
        </p:blipFill>
        <p:spPr>
          <a:xfrm>
            <a:off x="2041039" y="4641080"/>
            <a:ext cx="2723129" cy="1265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r="18048"/>
          <a:stretch/>
        </p:blipFill>
        <p:spPr>
          <a:xfrm>
            <a:off x="5556486" y="4784678"/>
            <a:ext cx="2311924" cy="8762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4"/>
          <a:srcRect t="76349" r="50182"/>
          <a:stretch/>
        </p:blipFill>
        <p:spPr>
          <a:xfrm>
            <a:off x="8660729" y="4816320"/>
            <a:ext cx="1378622" cy="637518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819150" y="314325"/>
            <a:ext cx="10487025" cy="1304679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828908" y="542474"/>
            <a:ext cx="3212043" cy="8423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23791" y="822108"/>
            <a:ext cx="2924833" cy="3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24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3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576389"/>
            <a:ext cx="554355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1. Good character is spiritual power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2. Reshape character by cultivating noble qualities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3. Read life histories of saints and sages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4. Cultivate one-pointedness and equal vision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5. First search and correct faults within yourself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6. Life is a selfless loving sacrifice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7. Thou art That (Thath-twam-asi)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8. Consecrate every act as worship of the Lord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9. Fill every deed with service, devotion, wisdom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10. I and you, we, should become He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11. Shed attachment to worldly pleasures, develop attachment to God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12. Good character, virtue is wisdom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13. Reach God by the path of truth and discrimination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14. Meditate on God as truth and love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1460" r="5150"/>
          <a:stretch/>
        </p:blipFill>
        <p:spPr>
          <a:xfrm>
            <a:off x="5705476" y="3881668"/>
            <a:ext cx="3743324" cy="286203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464647" y="154385"/>
            <a:ext cx="2754803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CHAPTER 1</a:t>
            </a:r>
            <a:endParaRPr lang="en-IN" sz="32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46" y="1674414"/>
            <a:ext cx="3514974" cy="457075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3"/>
          <a:stretch>
            <a:fillRect/>
          </a:stretch>
        </p:blipFill>
        <p:spPr>
          <a:xfrm>
            <a:off x="453646" y="886659"/>
            <a:ext cx="5720081" cy="699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6" y="2076018"/>
            <a:ext cx="5527559" cy="1072511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35" y="348179"/>
            <a:ext cx="1426845" cy="1399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013847" y="1004130"/>
            <a:ext cx="175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Bhakta Prahlada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13553"/>
          <a:stretch/>
        </p:blipFill>
        <p:spPr>
          <a:xfrm>
            <a:off x="7142530" y="1665643"/>
            <a:ext cx="1498653" cy="1518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/>
          <p:cNvSpPr txBox="1"/>
          <p:nvPr/>
        </p:nvSpPr>
        <p:spPr>
          <a:xfrm>
            <a:off x="9069470" y="2301361"/>
            <a:ext cx="163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Sage Pathanjali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726" y="3140071"/>
            <a:ext cx="520727" cy="250829"/>
          </a:xfrm>
          <a:prstGeom prst="rect">
            <a:avLst/>
          </a:prstGeom>
        </p:spPr>
      </p:pic>
      <p:pic>
        <p:nvPicPr>
          <p:cNvPr id="48" name="Picture 47"/>
          <p:cNvPicPr/>
          <p:nvPr/>
        </p:nvPicPr>
        <p:blipFill>
          <a:blip r:embed="rId8"/>
          <a:stretch>
            <a:fillRect/>
          </a:stretch>
        </p:blipFill>
        <p:spPr>
          <a:xfrm>
            <a:off x="450074" y="3768807"/>
            <a:ext cx="6140450" cy="36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068" y="3368977"/>
            <a:ext cx="2902099" cy="482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5035" r="3751" b="30603"/>
          <a:stretch/>
        </p:blipFill>
        <p:spPr>
          <a:xfrm>
            <a:off x="7307344" y="3426776"/>
            <a:ext cx="1389462" cy="1228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TextBox 48"/>
          <p:cNvSpPr txBox="1"/>
          <p:nvPr/>
        </p:nvSpPr>
        <p:spPr>
          <a:xfrm>
            <a:off x="9069470" y="3767775"/>
            <a:ext cx="236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Sri </a:t>
            </a:r>
            <a:r>
              <a:rPr lang="en-US" b="1" dirty="0" err="1" smtClean="0"/>
              <a:t>Adi</a:t>
            </a:r>
            <a:r>
              <a:rPr lang="en-US" b="1" dirty="0" smtClean="0"/>
              <a:t> Sanakaracharya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516" y="403098"/>
            <a:ext cx="4311872" cy="463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068" y="4191260"/>
            <a:ext cx="2776857" cy="38951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758359" y="4212582"/>
            <a:ext cx="1523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Sage Valmiki</a:t>
            </a:r>
            <a:endParaRPr lang="en-US" sz="20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074" y="4740256"/>
            <a:ext cx="2006703" cy="3238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304" y="5068640"/>
            <a:ext cx="6134415" cy="93984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010019" y="5229698"/>
            <a:ext cx="433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Discourse – 31st May, Summer Course 1991</a:t>
            </a:r>
          </a:p>
        </p:txBody>
      </p:sp>
    </p:spTree>
    <p:extLst>
      <p:ext uri="{BB962C8B-B14F-4D97-AF65-F5344CB8AC3E}">
        <p14:creationId xmlns:p14="http://schemas.microsoft.com/office/powerpoint/2010/main" val="18386881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20" y="1490921"/>
            <a:ext cx="2711589" cy="419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0" y="1983032"/>
            <a:ext cx="6153466" cy="9588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05" y="110507"/>
            <a:ext cx="3606985" cy="4254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22" y="518326"/>
            <a:ext cx="6121715" cy="91444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262134" y="561746"/>
            <a:ext cx="1945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Sandeha Nivarini</a:t>
            </a:r>
          </a:p>
          <a:p>
            <a:r>
              <a:rPr lang="en-US" b="1" dirty="0" smtClean="0"/>
              <a:t>Prasnottara Vahini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8371974" y="2096839"/>
            <a:ext cx="150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Bhakta </a:t>
            </a:r>
            <a:r>
              <a:rPr lang="en-US" b="1" dirty="0" err="1" smtClean="0"/>
              <a:t>Sabari</a:t>
            </a:r>
            <a:endParaRPr lang="en-US" b="1" dirty="0" smtClean="0"/>
          </a:p>
        </p:txBody>
      </p:sp>
      <p:sp>
        <p:nvSpPr>
          <p:cNvPr id="30" name="Rectangle 29"/>
          <p:cNvSpPr/>
          <p:nvPr/>
        </p:nvSpPr>
        <p:spPr>
          <a:xfrm>
            <a:off x="7755398" y="2369373"/>
            <a:ext cx="305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Take One Step towards Swami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65" y="3014563"/>
            <a:ext cx="1987652" cy="539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49" y="3596178"/>
            <a:ext cx="6102664" cy="61598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280702" y="3284452"/>
            <a:ext cx="2005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SEVA YAGNA</a:t>
            </a:r>
          </a:p>
          <a:p>
            <a:pPr algn="ctr"/>
            <a:r>
              <a:rPr lang="en-US" b="1" dirty="0" smtClean="0"/>
              <a:t>DANA YAGNA</a:t>
            </a:r>
          </a:p>
          <a:p>
            <a:pPr algn="ctr"/>
            <a:r>
              <a:rPr lang="en-US" b="1" dirty="0" smtClean="0"/>
              <a:t>SADHANA - YAGNA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205" y="4339710"/>
            <a:ext cx="1987652" cy="526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765" y="4853265"/>
            <a:ext cx="6172517" cy="189239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280702" y="5084677"/>
            <a:ext cx="223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SATHYA MEVA JAYATE</a:t>
            </a:r>
            <a:endParaRPr lang="en-US" b="1" dirty="0"/>
          </a:p>
        </p:txBody>
      </p:sp>
      <p:sp>
        <p:nvSpPr>
          <p:cNvPr id="37" name="Rectangle 36"/>
          <p:cNvSpPr/>
          <p:nvPr/>
        </p:nvSpPr>
        <p:spPr>
          <a:xfrm>
            <a:off x="8098632" y="5541877"/>
            <a:ext cx="25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Sri Harischandra Maharaj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3509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6375" y="898525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15. Eschew selfishness, conceit, and pride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16. Avoid argumentation and exhibition of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scholarship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17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. Avoid doubters and ignorant people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18. Develop devotion and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faith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19. Cultivate love through two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methods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20. See the macrocosm in the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microcosm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21. Listen, contemplate, and sing God’s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name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3680" r="1953" b="21091"/>
          <a:stretch/>
        </p:blipFill>
        <p:spPr>
          <a:xfrm>
            <a:off x="8829675" y="4914900"/>
            <a:ext cx="3228975" cy="17526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6074872" y="144860"/>
            <a:ext cx="2754803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latin typeface="Castellar" panose="020A0402060406010301" pitchFamily="18" charset="0"/>
              </a:rPr>
              <a:t>CHAPTER 2</a:t>
            </a:r>
            <a:endParaRPr lang="en-IN" sz="3200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6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33" y="133339"/>
            <a:ext cx="3587934" cy="400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96" y="638036"/>
            <a:ext cx="7482541" cy="15985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100334" y="1067958"/>
            <a:ext cx="140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King Ravana 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96" y="3375996"/>
            <a:ext cx="5414132" cy="1104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33" y="2341170"/>
            <a:ext cx="2825895" cy="539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32" y="2972889"/>
            <a:ext cx="5054860" cy="3111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869341" y="3243885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Bhakta Kannappa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61" y="4677507"/>
            <a:ext cx="1733639" cy="44452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749436" y="4606636"/>
            <a:ext cx="210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Bhakta Markandeya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1" y="5492737"/>
            <a:ext cx="1263715" cy="5016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749436" y="5374243"/>
            <a:ext cx="210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Swami Vivekananda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0775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5850" y="4995386"/>
            <a:ext cx="7296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22. Seek knowledge of the Eternal </a:t>
            </a:r>
            <a:r>
              <a:rPr lang="en-US" b="1" dirty="0" smtClean="0">
                <a:solidFill>
                  <a:schemeClr val="bg1"/>
                </a:solidFill>
              </a:rPr>
              <a:t>Truth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23</a:t>
            </a:r>
            <a:r>
              <a:rPr lang="en-US" b="1" dirty="0">
                <a:solidFill>
                  <a:schemeClr val="bg1"/>
                </a:solidFill>
              </a:rPr>
              <a:t>. Don’t neglect the study of Sanskrit and Vedic </a:t>
            </a:r>
            <a:r>
              <a:rPr lang="en-US" b="1" dirty="0" smtClean="0">
                <a:solidFill>
                  <a:schemeClr val="bg1"/>
                </a:solidFill>
              </a:rPr>
              <a:t>culture</a:t>
            </a: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24. Don’t mistake appearance for </a:t>
            </a:r>
            <a:r>
              <a:rPr lang="en-US" b="1" dirty="0" smtClean="0">
                <a:solidFill>
                  <a:schemeClr val="bg1"/>
                </a:solidFill>
              </a:rPr>
              <a:t>reality</a:t>
            </a: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25. Understand that the objective world is as unreal as the dream </a:t>
            </a:r>
            <a:r>
              <a:rPr lang="en-US" b="1" dirty="0" smtClean="0">
                <a:solidFill>
                  <a:schemeClr val="bg1"/>
                </a:solidFill>
              </a:rPr>
              <a:t>world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2550784"/>
            <a:ext cx="3000376" cy="104570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25400"/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79DA351-BF9D-4831-B6DD-C09AD013A8EC}"/>
              </a:ext>
            </a:extLst>
          </p:cNvPr>
          <p:cNvSpPr txBox="1">
            <a:spLocks/>
          </p:cNvSpPr>
          <p:nvPr/>
        </p:nvSpPr>
        <p:spPr>
          <a:xfrm>
            <a:off x="237086" y="221060"/>
            <a:ext cx="2754803" cy="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32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CHAPTER 3</a:t>
            </a:r>
            <a:endParaRPr lang="en-IN" sz="32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17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13114</TotalTime>
  <Words>974</Words>
  <Application>Microsoft Office PowerPoint</Application>
  <PresentationFormat>Widescreen</PresentationFormat>
  <Paragraphs>183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ＭＳ Ｐゴシック</vt:lpstr>
      <vt:lpstr>Arial</vt:lpstr>
      <vt:lpstr>Arial Black</vt:lpstr>
      <vt:lpstr>Berlin Sans FB</vt:lpstr>
      <vt:lpstr>Calibri</vt:lpstr>
      <vt:lpstr>Calibri Light</vt:lpstr>
      <vt:lpstr>Candara</vt:lpstr>
      <vt:lpstr>Castellar</vt:lpstr>
      <vt:lpstr>Eras Demi ITC</vt:lpstr>
      <vt:lpstr>FontAwesome</vt:lpstr>
      <vt:lpstr>Helvetica Condensed</vt:lpstr>
      <vt:lpstr>HelveticaNeue Condensed</vt:lpstr>
      <vt:lpstr>inherit</vt:lpstr>
      <vt:lpstr>Times</vt:lpstr>
      <vt:lpstr>Tunga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with Sri Sathya Sai VAHINI SWADHYAYA - Online Spiritual conference</dc:title>
  <dc:creator>Bhasyam mahendra Goud</dc:creator>
  <cp:lastModifiedBy>Bhasyam mahendra Goud</cp:lastModifiedBy>
  <cp:revision>323</cp:revision>
  <dcterms:created xsi:type="dcterms:W3CDTF">2021-02-02T14:23:30Z</dcterms:created>
  <dcterms:modified xsi:type="dcterms:W3CDTF">2022-02-06T04:22:58Z</dcterms:modified>
</cp:coreProperties>
</file>