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0" r:id="rId2"/>
    <p:sldId id="256" r:id="rId3"/>
    <p:sldId id="292" r:id="rId4"/>
    <p:sldId id="262" r:id="rId5"/>
    <p:sldId id="293" r:id="rId6"/>
    <p:sldId id="268" r:id="rId7"/>
    <p:sldId id="267" r:id="rId8"/>
    <p:sldId id="271" r:id="rId9"/>
    <p:sldId id="272" r:id="rId10"/>
    <p:sldId id="294" r:id="rId11"/>
    <p:sldId id="295" r:id="rId12"/>
    <p:sldId id="274" r:id="rId13"/>
    <p:sldId id="275" r:id="rId14"/>
    <p:sldId id="296" r:id="rId15"/>
    <p:sldId id="277" r:id="rId16"/>
    <p:sldId id="279" r:id="rId17"/>
    <p:sldId id="281" r:id="rId18"/>
    <p:sldId id="297" r:id="rId19"/>
    <p:sldId id="298" r:id="rId20"/>
    <p:sldId id="299" r:id="rId21"/>
    <p:sldId id="301" r:id="rId22"/>
    <p:sldId id="303" r:id="rId23"/>
    <p:sldId id="302" r:id="rId24"/>
    <p:sldId id="291" r:id="rId25"/>
    <p:sldId id="304" r:id="rId26"/>
    <p:sldId id="25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834E0-1B92-41DE-9C7E-BB8A23BE070E}" v="31" dt="2021-04-20T12:26:50.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kar Raghunath" userId="2fd3f0bea9f7e18b" providerId="LiveId" clId="{2AF834E0-1B92-41DE-9C7E-BB8A23BE070E}"/>
    <pc:docChg chg="undo custSel modSld">
      <pc:chgData name="Rathnakar Raghunath" userId="2fd3f0bea9f7e18b" providerId="LiveId" clId="{2AF834E0-1B92-41DE-9C7E-BB8A23BE070E}" dt="2021-04-20T12:27:23.432" v="657" actId="1076"/>
      <pc:docMkLst>
        <pc:docMk/>
      </pc:docMkLst>
      <pc:sldChg chg="modSp mod">
        <pc:chgData name="Rathnakar Raghunath" userId="2fd3f0bea9f7e18b" providerId="LiveId" clId="{2AF834E0-1B92-41DE-9C7E-BB8A23BE070E}" dt="2021-04-14T14:09:51.007" v="33" actId="14100"/>
        <pc:sldMkLst>
          <pc:docMk/>
          <pc:sldMk cId="1023114703" sldId="256"/>
        </pc:sldMkLst>
        <pc:spChg chg="mod">
          <ac:chgData name="Rathnakar Raghunath" userId="2fd3f0bea9f7e18b" providerId="LiveId" clId="{2AF834E0-1B92-41DE-9C7E-BB8A23BE070E}" dt="2021-04-14T14:09:40.875" v="31" actId="108"/>
          <ac:spMkLst>
            <pc:docMk/>
            <pc:sldMk cId="1023114703" sldId="256"/>
            <ac:spMk id="2" creationId="{00000000-0000-0000-0000-000000000000}"/>
          </ac:spMkLst>
        </pc:spChg>
        <pc:spChg chg="mod">
          <ac:chgData name="Rathnakar Raghunath" userId="2fd3f0bea9f7e18b" providerId="LiveId" clId="{2AF834E0-1B92-41DE-9C7E-BB8A23BE070E}" dt="2021-04-14T14:09:51.007" v="33" actId="14100"/>
          <ac:spMkLst>
            <pc:docMk/>
            <pc:sldMk cId="1023114703" sldId="256"/>
            <ac:spMk id="3" creationId="{00000000-0000-0000-0000-000000000000}"/>
          </ac:spMkLst>
        </pc:spChg>
      </pc:sldChg>
      <pc:sldChg chg="modSp mod">
        <pc:chgData name="Rathnakar Raghunath" userId="2fd3f0bea9f7e18b" providerId="LiveId" clId="{2AF834E0-1B92-41DE-9C7E-BB8A23BE070E}" dt="2021-04-20T11:22:06.141" v="618" actId="27636"/>
        <pc:sldMkLst>
          <pc:docMk/>
          <pc:sldMk cId="1006290157" sldId="257"/>
        </pc:sldMkLst>
        <pc:spChg chg="mod">
          <ac:chgData name="Rathnakar Raghunath" userId="2fd3f0bea9f7e18b" providerId="LiveId" clId="{2AF834E0-1B92-41DE-9C7E-BB8A23BE070E}" dt="2021-04-20T11:21:28.802" v="608"/>
          <ac:spMkLst>
            <pc:docMk/>
            <pc:sldMk cId="1006290157" sldId="257"/>
            <ac:spMk id="2" creationId="{00000000-0000-0000-0000-000000000000}"/>
          </ac:spMkLst>
        </pc:spChg>
        <pc:spChg chg="mod">
          <ac:chgData name="Rathnakar Raghunath" userId="2fd3f0bea9f7e18b" providerId="LiveId" clId="{2AF834E0-1B92-41DE-9C7E-BB8A23BE070E}" dt="2021-04-20T11:22:06.141" v="618" actId="27636"/>
          <ac:spMkLst>
            <pc:docMk/>
            <pc:sldMk cId="1006290157" sldId="257"/>
            <ac:spMk id="3" creationId="{00000000-0000-0000-0000-000000000000}"/>
          </ac:spMkLst>
        </pc:spChg>
        <pc:picChg chg="mod">
          <ac:chgData name="Rathnakar Raghunath" userId="2fd3f0bea9f7e18b" providerId="LiveId" clId="{2AF834E0-1B92-41DE-9C7E-BB8A23BE070E}" dt="2021-04-20T11:21:58.698" v="614" actId="1076"/>
          <ac:picMkLst>
            <pc:docMk/>
            <pc:sldMk cId="1006290157" sldId="257"/>
            <ac:picMk id="4" creationId="{00000000-0000-0000-0000-000000000000}"/>
          </ac:picMkLst>
        </pc:picChg>
      </pc:sldChg>
      <pc:sldChg chg="modSp mod">
        <pc:chgData name="Rathnakar Raghunath" userId="2fd3f0bea9f7e18b" providerId="LiveId" clId="{2AF834E0-1B92-41DE-9C7E-BB8A23BE070E}" dt="2021-04-14T14:21:38.817" v="55" actId="120"/>
        <pc:sldMkLst>
          <pc:docMk/>
          <pc:sldMk cId="1063994267" sldId="262"/>
        </pc:sldMkLst>
        <pc:spChg chg="mod">
          <ac:chgData name="Rathnakar Raghunath" userId="2fd3f0bea9f7e18b" providerId="LiveId" clId="{2AF834E0-1B92-41DE-9C7E-BB8A23BE070E}" dt="2021-04-14T14:10:57.114" v="34"/>
          <ac:spMkLst>
            <pc:docMk/>
            <pc:sldMk cId="1063994267" sldId="262"/>
            <ac:spMk id="2" creationId="{00000000-0000-0000-0000-000000000000}"/>
          </ac:spMkLst>
        </pc:spChg>
        <pc:spChg chg="mod">
          <ac:chgData name="Rathnakar Raghunath" userId="2fd3f0bea9f7e18b" providerId="LiveId" clId="{2AF834E0-1B92-41DE-9C7E-BB8A23BE070E}" dt="2021-04-14T14:16:31.249" v="44" actId="404"/>
          <ac:spMkLst>
            <pc:docMk/>
            <pc:sldMk cId="1063994267" sldId="262"/>
            <ac:spMk id="3" creationId="{00000000-0000-0000-0000-000000000000}"/>
          </ac:spMkLst>
        </pc:spChg>
        <pc:spChg chg="mod">
          <ac:chgData name="Rathnakar Raghunath" userId="2fd3f0bea9f7e18b" providerId="LiveId" clId="{2AF834E0-1B92-41DE-9C7E-BB8A23BE070E}" dt="2021-04-14T14:21:38.817" v="55" actId="120"/>
          <ac:spMkLst>
            <pc:docMk/>
            <pc:sldMk cId="1063994267" sldId="262"/>
            <ac:spMk id="6" creationId="{00000000-0000-0000-0000-000000000000}"/>
          </ac:spMkLst>
        </pc:spChg>
      </pc:sldChg>
      <pc:sldChg chg="modSp mod">
        <pc:chgData name="Rathnakar Raghunath" userId="2fd3f0bea9f7e18b" providerId="LiveId" clId="{2AF834E0-1B92-41DE-9C7E-BB8A23BE070E}" dt="2021-04-14T14:53:19.242" v="120" actId="1076"/>
        <pc:sldMkLst>
          <pc:docMk/>
          <pc:sldMk cId="1429076436" sldId="267"/>
        </pc:sldMkLst>
        <pc:spChg chg="mod">
          <ac:chgData name="Rathnakar Raghunath" userId="2fd3f0bea9f7e18b" providerId="LiveId" clId="{2AF834E0-1B92-41DE-9C7E-BB8A23BE070E}" dt="2021-04-14T14:44:52.716" v="93"/>
          <ac:spMkLst>
            <pc:docMk/>
            <pc:sldMk cId="1429076436" sldId="267"/>
            <ac:spMk id="2" creationId="{00000000-0000-0000-0000-000000000000}"/>
          </ac:spMkLst>
        </pc:spChg>
        <pc:spChg chg="mod">
          <ac:chgData name="Rathnakar Raghunath" userId="2fd3f0bea9f7e18b" providerId="LiveId" clId="{2AF834E0-1B92-41DE-9C7E-BB8A23BE070E}" dt="2021-04-14T14:45:18.505" v="98" actId="14100"/>
          <ac:spMkLst>
            <pc:docMk/>
            <pc:sldMk cId="1429076436" sldId="267"/>
            <ac:spMk id="3" creationId="{00000000-0000-0000-0000-000000000000}"/>
          </ac:spMkLst>
        </pc:spChg>
        <pc:spChg chg="mod">
          <ac:chgData name="Rathnakar Raghunath" userId="2fd3f0bea9f7e18b" providerId="LiveId" clId="{2AF834E0-1B92-41DE-9C7E-BB8A23BE070E}" dt="2021-04-14T14:53:19.242" v="120" actId="1076"/>
          <ac:spMkLst>
            <pc:docMk/>
            <pc:sldMk cId="1429076436" sldId="267"/>
            <ac:spMk id="6" creationId="{00000000-0000-0000-0000-000000000000}"/>
          </ac:spMkLst>
        </pc:spChg>
      </pc:sldChg>
      <pc:sldChg chg="modSp mod">
        <pc:chgData name="Rathnakar Raghunath" userId="2fd3f0bea9f7e18b" providerId="LiveId" clId="{2AF834E0-1B92-41DE-9C7E-BB8A23BE070E}" dt="2021-04-14T14:30:52.298" v="85" actId="20577"/>
        <pc:sldMkLst>
          <pc:docMk/>
          <pc:sldMk cId="1170069744" sldId="268"/>
        </pc:sldMkLst>
        <pc:spChg chg="mod">
          <ac:chgData name="Rathnakar Raghunath" userId="2fd3f0bea9f7e18b" providerId="LiveId" clId="{2AF834E0-1B92-41DE-9C7E-BB8A23BE070E}" dt="2021-04-14T14:27:55.442" v="72"/>
          <ac:spMkLst>
            <pc:docMk/>
            <pc:sldMk cId="1170069744" sldId="268"/>
            <ac:spMk id="2" creationId="{00000000-0000-0000-0000-000000000000}"/>
          </ac:spMkLst>
        </pc:spChg>
        <pc:spChg chg="mod">
          <ac:chgData name="Rathnakar Raghunath" userId="2fd3f0bea9f7e18b" providerId="LiveId" clId="{2AF834E0-1B92-41DE-9C7E-BB8A23BE070E}" dt="2021-04-14T14:30:20.577" v="82" actId="113"/>
          <ac:spMkLst>
            <pc:docMk/>
            <pc:sldMk cId="1170069744" sldId="268"/>
            <ac:spMk id="3" creationId="{00000000-0000-0000-0000-000000000000}"/>
          </ac:spMkLst>
        </pc:spChg>
        <pc:spChg chg="mod">
          <ac:chgData name="Rathnakar Raghunath" userId="2fd3f0bea9f7e18b" providerId="LiveId" clId="{2AF834E0-1B92-41DE-9C7E-BB8A23BE070E}" dt="2021-04-14T14:30:52.298" v="85" actId="20577"/>
          <ac:spMkLst>
            <pc:docMk/>
            <pc:sldMk cId="1170069744" sldId="268"/>
            <ac:spMk id="7" creationId="{00000000-0000-0000-0000-000000000000}"/>
          </ac:spMkLst>
        </pc:spChg>
      </pc:sldChg>
      <pc:sldChg chg="addSp delSp modSp mod">
        <pc:chgData name="Rathnakar Raghunath" userId="2fd3f0bea9f7e18b" providerId="LiveId" clId="{2AF834E0-1B92-41DE-9C7E-BB8A23BE070E}" dt="2021-04-14T14:53:37.894" v="124" actId="1076"/>
        <pc:sldMkLst>
          <pc:docMk/>
          <pc:sldMk cId="414826221" sldId="271"/>
        </pc:sldMkLst>
        <pc:spChg chg="mod">
          <ac:chgData name="Rathnakar Raghunath" userId="2fd3f0bea9f7e18b" providerId="LiveId" clId="{2AF834E0-1B92-41DE-9C7E-BB8A23BE070E}" dt="2021-04-14T14:51:59.513" v="99"/>
          <ac:spMkLst>
            <pc:docMk/>
            <pc:sldMk cId="414826221" sldId="271"/>
            <ac:spMk id="2" creationId="{00000000-0000-0000-0000-000000000000}"/>
          </ac:spMkLst>
        </pc:spChg>
        <pc:spChg chg="del">
          <ac:chgData name="Rathnakar Raghunath" userId="2fd3f0bea9f7e18b" providerId="LiveId" clId="{2AF834E0-1B92-41DE-9C7E-BB8A23BE070E}" dt="2021-04-14T14:53:24.188" v="121" actId="478"/>
          <ac:spMkLst>
            <pc:docMk/>
            <pc:sldMk cId="414826221" sldId="271"/>
            <ac:spMk id="3" creationId="{00000000-0000-0000-0000-000000000000}"/>
          </ac:spMkLst>
        </pc:spChg>
        <pc:spChg chg="add mod">
          <ac:chgData name="Rathnakar Raghunath" userId="2fd3f0bea9f7e18b" providerId="LiveId" clId="{2AF834E0-1B92-41DE-9C7E-BB8A23BE070E}" dt="2021-04-14T14:53:29.580" v="123" actId="1076"/>
          <ac:spMkLst>
            <pc:docMk/>
            <pc:sldMk cId="414826221" sldId="271"/>
            <ac:spMk id="7" creationId="{8E0C5EC9-A66C-4B53-B09B-258A0B2C1FE0}"/>
          </ac:spMkLst>
        </pc:spChg>
        <pc:spChg chg="mod">
          <ac:chgData name="Rathnakar Raghunath" userId="2fd3f0bea9f7e18b" providerId="LiveId" clId="{2AF834E0-1B92-41DE-9C7E-BB8A23BE070E}" dt="2021-04-14T14:53:37.894" v="124" actId="1076"/>
          <ac:spMkLst>
            <pc:docMk/>
            <pc:sldMk cId="414826221" sldId="271"/>
            <ac:spMk id="9" creationId="{00000000-0000-0000-0000-000000000000}"/>
          </ac:spMkLst>
        </pc:spChg>
      </pc:sldChg>
      <pc:sldChg chg="modSp mod">
        <pc:chgData name="Rathnakar Raghunath" userId="2fd3f0bea9f7e18b" providerId="LiveId" clId="{2AF834E0-1B92-41DE-9C7E-BB8A23BE070E}" dt="2021-04-20T12:25:39.558" v="648" actId="313"/>
        <pc:sldMkLst>
          <pc:docMk/>
          <pc:sldMk cId="2032374221" sldId="272"/>
        </pc:sldMkLst>
        <pc:spChg chg="mod">
          <ac:chgData name="Rathnakar Raghunath" userId="2fd3f0bea9f7e18b" providerId="LiveId" clId="{2AF834E0-1B92-41DE-9C7E-BB8A23BE070E}" dt="2021-04-14T15:02:30.754" v="127" actId="14100"/>
          <ac:spMkLst>
            <pc:docMk/>
            <pc:sldMk cId="2032374221" sldId="272"/>
            <ac:spMk id="2" creationId="{00000000-0000-0000-0000-000000000000}"/>
          </ac:spMkLst>
        </pc:spChg>
        <pc:spChg chg="mod">
          <ac:chgData name="Rathnakar Raghunath" userId="2fd3f0bea9f7e18b" providerId="LiveId" clId="{2AF834E0-1B92-41DE-9C7E-BB8A23BE070E}" dt="2021-04-14T15:10:59.161" v="143" actId="114"/>
          <ac:spMkLst>
            <pc:docMk/>
            <pc:sldMk cId="2032374221" sldId="272"/>
            <ac:spMk id="3" creationId="{00000000-0000-0000-0000-000000000000}"/>
          </ac:spMkLst>
        </pc:spChg>
        <pc:spChg chg="mod">
          <ac:chgData name="Rathnakar Raghunath" userId="2fd3f0bea9f7e18b" providerId="LiveId" clId="{2AF834E0-1B92-41DE-9C7E-BB8A23BE070E}" dt="2021-04-20T12:25:39.558" v="648" actId="313"/>
          <ac:spMkLst>
            <pc:docMk/>
            <pc:sldMk cId="2032374221" sldId="272"/>
            <ac:spMk id="6" creationId="{00000000-0000-0000-0000-000000000000}"/>
          </ac:spMkLst>
        </pc:spChg>
      </pc:sldChg>
      <pc:sldChg chg="addSp delSp modSp mod">
        <pc:chgData name="Rathnakar Raghunath" userId="2fd3f0bea9f7e18b" providerId="LiveId" clId="{2AF834E0-1B92-41DE-9C7E-BB8A23BE070E}" dt="2021-04-20T07:37:47.216" v="435" actId="6549"/>
        <pc:sldMkLst>
          <pc:docMk/>
          <pc:sldMk cId="1264122073" sldId="274"/>
        </pc:sldMkLst>
        <pc:spChg chg="mod">
          <ac:chgData name="Rathnakar Raghunath" userId="2fd3f0bea9f7e18b" providerId="LiveId" clId="{2AF834E0-1B92-41DE-9C7E-BB8A23BE070E}" dt="2021-04-19T13:04:54.437" v="191" actId="115"/>
          <ac:spMkLst>
            <pc:docMk/>
            <pc:sldMk cId="1264122073" sldId="274"/>
            <ac:spMk id="2" creationId="{00000000-0000-0000-0000-000000000000}"/>
          </ac:spMkLst>
        </pc:spChg>
        <pc:spChg chg="mod">
          <ac:chgData name="Rathnakar Raghunath" userId="2fd3f0bea9f7e18b" providerId="LiveId" clId="{2AF834E0-1B92-41DE-9C7E-BB8A23BE070E}" dt="2021-04-19T13:05:05.408" v="195" actId="313"/>
          <ac:spMkLst>
            <pc:docMk/>
            <pc:sldMk cId="1264122073" sldId="274"/>
            <ac:spMk id="3" creationId="{00000000-0000-0000-0000-000000000000}"/>
          </ac:spMkLst>
        </pc:spChg>
        <pc:spChg chg="add del mod">
          <ac:chgData name="Rathnakar Raghunath" userId="2fd3f0bea9f7e18b" providerId="LiveId" clId="{2AF834E0-1B92-41DE-9C7E-BB8A23BE070E}" dt="2021-04-19T13:05:56.816" v="199" actId="478"/>
          <ac:spMkLst>
            <pc:docMk/>
            <pc:sldMk cId="1264122073" sldId="274"/>
            <ac:spMk id="6" creationId="{362B8107-A382-40BF-9DE3-15B8B3DD70E2}"/>
          </ac:spMkLst>
        </pc:spChg>
        <pc:spChg chg="add mod">
          <ac:chgData name="Rathnakar Raghunath" userId="2fd3f0bea9f7e18b" providerId="LiveId" clId="{2AF834E0-1B92-41DE-9C7E-BB8A23BE070E}" dt="2021-04-20T07:37:47.216" v="435" actId="6549"/>
          <ac:spMkLst>
            <pc:docMk/>
            <pc:sldMk cId="1264122073" sldId="274"/>
            <ac:spMk id="7" creationId="{B1F527FA-7B36-4C17-9ABC-79369325F9F4}"/>
          </ac:spMkLst>
        </pc:spChg>
      </pc:sldChg>
      <pc:sldChg chg="addSp delSp modSp mod">
        <pc:chgData name="Rathnakar Raghunath" userId="2fd3f0bea9f7e18b" providerId="LiveId" clId="{2AF834E0-1B92-41DE-9C7E-BB8A23BE070E}" dt="2021-04-19T13:20:02.877" v="239" actId="1076"/>
        <pc:sldMkLst>
          <pc:docMk/>
          <pc:sldMk cId="2085504686" sldId="275"/>
        </pc:sldMkLst>
        <pc:spChg chg="mod">
          <ac:chgData name="Rathnakar Raghunath" userId="2fd3f0bea9f7e18b" providerId="LiveId" clId="{2AF834E0-1B92-41DE-9C7E-BB8A23BE070E}" dt="2021-04-19T13:15:14.873" v="216"/>
          <ac:spMkLst>
            <pc:docMk/>
            <pc:sldMk cId="2085504686" sldId="275"/>
            <ac:spMk id="2" creationId="{00000000-0000-0000-0000-000000000000}"/>
          </ac:spMkLst>
        </pc:spChg>
        <pc:spChg chg="mod">
          <ac:chgData name="Rathnakar Raghunath" userId="2fd3f0bea9f7e18b" providerId="LiveId" clId="{2AF834E0-1B92-41DE-9C7E-BB8A23BE070E}" dt="2021-04-19T13:19:54.689" v="238" actId="1076"/>
          <ac:spMkLst>
            <pc:docMk/>
            <pc:sldMk cId="2085504686" sldId="275"/>
            <ac:spMk id="3" creationId="{00000000-0000-0000-0000-000000000000}"/>
          </ac:spMkLst>
        </pc:spChg>
        <pc:spChg chg="del">
          <ac:chgData name="Rathnakar Raghunath" userId="2fd3f0bea9f7e18b" providerId="LiveId" clId="{2AF834E0-1B92-41DE-9C7E-BB8A23BE070E}" dt="2021-04-19T13:19:36.690" v="234" actId="478"/>
          <ac:spMkLst>
            <pc:docMk/>
            <pc:sldMk cId="2085504686" sldId="275"/>
            <ac:spMk id="5" creationId="{00000000-0000-0000-0000-000000000000}"/>
          </ac:spMkLst>
        </pc:spChg>
        <pc:spChg chg="add mod">
          <ac:chgData name="Rathnakar Raghunath" userId="2fd3f0bea9f7e18b" providerId="LiveId" clId="{2AF834E0-1B92-41DE-9C7E-BB8A23BE070E}" dt="2021-04-19T13:19:41.684" v="236" actId="1076"/>
          <ac:spMkLst>
            <pc:docMk/>
            <pc:sldMk cId="2085504686" sldId="275"/>
            <ac:spMk id="6" creationId="{FFE127B2-3BE2-4C6D-B75B-0603A2FBB47E}"/>
          </ac:spMkLst>
        </pc:spChg>
        <pc:picChg chg="mod">
          <ac:chgData name="Rathnakar Raghunath" userId="2fd3f0bea9f7e18b" providerId="LiveId" clId="{2AF834E0-1B92-41DE-9C7E-BB8A23BE070E}" dt="2021-04-19T13:20:02.877" v="239" actId="1076"/>
          <ac:picMkLst>
            <pc:docMk/>
            <pc:sldMk cId="2085504686" sldId="275"/>
            <ac:picMk id="4" creationId="{00000000-0000-0000-0000-000000000000}"/>
          </ac:picMkLst>
        </pc:picChg>
      </pc:sldChg>
      <pc:sldChg chg="delSp modSp mod">
        <pc:chgData name="Rathnakar Raghunath" userId="2fd3f0bea9f7e18b" providerId="LiveId" clId="{2AF834E0-1B92-41DE-9C7E-BB8A23BE070E}" dt="2021-04-19T13:38:06.529" v="291" actId="113"/>
        <pc:sldMkLst>
          <pc:docMk/>
          <pc:sldMk cId="293377515" sldId="277"/>
        </pc:sldMkLst>
        <pc:spChg chg="mod">
          <ac:chgData name="Rathnakar Raghunath" userId="2fd3f0bea9f7e18b" providerId="LiveId" clId="{2AF834E0-1B92-41DE-9C7E-BB8A23BE070E}" dt="2021-04-19T13:31:17.357" v="271"/>
          <ac:spMkLst>
            <pc:docMk/>
            <pc:sldMk cId="293377515" sldId="277"/>
            <ac:spMk id="2" creationId="{00000000-0000-0000-0000-000000000000}"/>
          </ac:spMkLst>
        </pc:spChg>
        <pc:spChg chg="mod">
          <ac:chgData name="Rathnakar Raghunath" userId="2fd3f0bea9f7e18b" providerId="LiveId" clId="{2AF834E0-1B92-41DE-9C7E-BB8A23BE070E}" dt="2021-04-19T13:37:23.680" v="285" actId="6549"/>
          <ac:spMkLst>
            <pc:docMk/>
            <pc:sldMk cId="293377515" sldId="277"/>
            <ac:spMk id="3" creationId="{00000000-0000-0000-0000-000000000000}"/>
          </ac:spMkLst>
        </pc:spChg>
        <pc:spChg chg="del">
          <ac:chgData name="Rathnakar Raghunath" userId="2fd3f0bea9f7e18b" providerId="LiveId" clId="{2AF834E0-1B92-41DE-9C7E-BB8A23BE070E}" dt="2021-04-19T13:36:19.960" v="273" actId="478"/>
          <ac:spMkLst>
            <pc:docMk/>
            <pc:sldMk cId="293377515" sldId="277"/>
            <ac:spMk id="6" creationId="{00000000-0000-0000-0000-000000000000}"/>
          </ac:spMkLst>
        </pc:spChg>
        <pc:spChg chg="mod">
          <ac:chgData name="Rathnakar Raghunath" userId="2fd3f0bea9f7e18b" providerId="LiveId" clId="{2AF834E0-1B92-41DE-9C7E-BB8A23BE070E}" dt="2021-04-19T13:38:06.529" v="291" actId="113"/>
          <ac:spMkLst>
            <pc:docMk/>
            <pc:sldMk cId="293377515" sldId="277"/>
            <ac:spMk id="7" creationId="{00000000-0000-0000-0000-000000000000}"/>
          </ac:spMkLst>
        </pc:spChg>
        <pc:picChg chg="mod">
          <ac:chgData name="Rathnakar Raghunath" userId="2fd3f0bea9f7e18b" providerId="LiveId" clId="{2AF834E0-1B92-41DE-9C7E-BB8A23BE070E}" dt="2021-04-19T13:36:28.210" v="274" actId="1076"/>
          <ac:picMkLst>
            <pc:docMk/>
            <pc:sldMk cId="293377515" sldId="277"/>
            <ac:picMk id="4" creationId="{00000000-0000-0000-0000-000000000000}"/>
          </ac:picMkLst>
        </pc:picChg>
      </pc:sldChg>
      <pc:sldChg chg="modSp mod">
        <pc:chgData name="Rathnakar Raghunath" userId="2fd3f0bea9f7e18b" providerId="LiveId" clId="{2AF834E0-1B92-41DE-9C7E-BB8A23BE070E}" dt="2021-04-19T13:49:11.019" v="352" actId="14100"/>
        <pc:sldMkLst>
          <pc:docMk/>
          <pc:sldMk cId="1400327310" sldId="279"/>
        </pc:sldMkLst>
        <pc:spChg chg="mod">
          <ac:chgData name="Rathnakar Raghunath" userId="2fd3f0bea9f7e18b" providerId="LiveId" clId="{2AF834E0-1B92-41DE-9C7E-BB8A23BE070E}" dt="2021-04-19T13:39:17.504" v="294" actId="20577"/>
          <ac:spMkLst>
            <pc:docMk/>
            <pc:sldMk cId="1400327310" sldId="279"/>
            <ac:spMk id="2" creationId="{00000000-0000-0000-0000-000000000000}"/>
          </ac:spMkLst>
        </pc:spChg>
        <pc:spChg chg="mod">
          <ac:chgData name="Rathnakar Raghunath" userId="2fd3f0bea9f7e18b" providerId="LiveId" clId="{2AF834E0-1B92-41DE-9C7E-BB8A23BE070E}" dt="2021-04-19T13:49:03.493" v="350" actId="1076"/>
          <ac:spMkLst>
            <pc:docMk/>
            <pc:sldMk cId="1400327310" sldId="279"/>
            <ac:spMk id="4" creationId="{00000000-0000-0000-0000-000000000000}"/>
          </ac:spMkLst>
        </pc:spChg>
        <pc:picChg chg="mod">
          <ac:chgData name="Rathnakar Raghunath" userId="2fd3f0bea9f7e18b" providerId="LiveId" clId="{2AF834E0-1B92-41DE-9C7E-BB8A23BE070E}" dt="2021-04-19T13:48:55.179" v="349" actId="1076"/>
          <ac:picMkLst>
            <pc:docMk/>
            <pc:sldMk cId="1400327310" sldId="279"/>
            <ac:picMk id="5" creationId="{00000000-0000-0000-0000-000000000000}"/>
          </ac:picMkLst>
        </pc:picChg>
        <pc:picChg chg="mod">
          <ac:chgData name="Rathnakar Raghunath" userId="2fd3f0bea9f7e18b" providerId="LiveId" clId="{2AF834E0-1B92-41DE-9C7E-BB8A23BE070E}" dt="2021-04-19T13:49:11.019" v="352" actId="14100"/>
          <ac:picMkLst>
            <pc:docMk/>
            <pc:sldMk cId="1400327310" sldId="279"/>
            <ac:picMk id="7" creationId="{00000000-0000-0000-0000-000000000000}"/>
          </ac:picMkLst>
        </pc:picChg>
      </pc:sldChg>
      <pc:sldChg chg="addSp delSp modSp mod">
        <pc:chgData name="Rathnakar Raghunath" userId="2fd3f0bea9f7e18b" providerId="LiveId" clId="{2AF834E0-1B92-41DE-9C7E-BB8A23BE070E}" dt="2021-04-19T14:00:03.945" v="413" actId="313"/>
        <pc:sldMkLst>
          <pc:docMk/>
          <pc:sldMk cId="2717349962" sldId="281"/>
        </pc:sldMkLst>
        <pc:spChg chg="mod">
          <ac:chgData name="Rathnakar Raghunath" userId="2fd3f0bea9f7e18b" providerId="LiveId" clId="{2AF834E0-1B92-41DE-9C7E-BB8A23BE070E}" dt="2021-04-19T13:58:45.207" v="388" actId="14100"/>
          <ac:spMkLst>
            <pc:docMk/>
            <pc:sldMk cId="2717349962" sldId="281"/>
            <ac:spMk id="2" creationId="{00000000-0000-0000-0000-000000000000}"/>
          </ac:spMkLst>
        </pc:spChg>
        <pc:spChg chg="mod">
          <ac:chgData name="Rathnakar Raghunath" userId="2fd3f0bea9f7e18b" providerId="LiveId" clId="{2AF834E0-1B92-41DE-9C7E-BB8A23BE070E}" dt="2021-04-19T14:00:03.945" v="413" actId="313"/>
          <ac:spMkLst>
            <pc:docMk/>
            <pc:sldMk cId="2717349962" sldId="281"/>
            <ac:spMk id="3" creationId="{00000000-0000-0000-0000-000000000000}"/>
          </ac:spMkLst>
        </pc:spChg>
        <pc:spChg chg="del mod">
          <ac:chgData name="Rathnakar Raghunath" userId="2fd3f0bea9f7e18b" providerId="LiveId" clId="{2AF834E0-1B92-41DE-9C7E-BB8A23BE070E}" dt="2021-04-19T13:59:14.571" v="395" actId="478"/>
          <ac:spMkLst>
            <pc:docMk/>
            <pc:sldMk cId="2717349962" sldId="281"/>
            <ac:spMk id="6" creationId="{00000000-0000-0000-0000-000000000000}"/>
          </ac:spMkLst>
        </pc:spChg>
        <pc:spChg chg="del">
          <ac:chgData name="Rathnakar Raghunath" userId="2fd3f0bea9f7e18b" providerId="LiveId" clId="{2AF834E0-1B92-41DE-9C7E-BB8A23BE070E}" dt="2021-04-19T13:58:28.747" v="384" actId="478"/>
          <ac:spMkLst>
            <pc:docMk/>
            <pc:sldMk cId="2717349962" sldId="281"/>
            <ac:spMk id="7" creationId="{00000000-0000-0000-0000-000000000000}"/>
          </ac:spMkLst>
        </pc:spChg>
        <pc:spChg chg="add mod">
          <ac:chgData name="Rathnakar Raghunath" userId="2fd3f0bea9f7e18b" providerId="LiveId" clId="{2AF834E0-1B92-41DE-9C7E-BB8A23BE070E}" dt="2021-04-19T13:59:54.332" v="405" actId="1036"/>
          <ac:spMkLst>
            <pc:docMk/>
            <pc:sldMk cId="2717349962" sldId="281"/>
            <ac:spMk id="8" creationId="{E49298B9-CD7F-43E7-9AB9-FCAA03036659}"/>
          </ac:spMkLst>
        </pc:spChg>
        <pc:picChg chg="mod ord">
          <ac:chgData name="Rathnakar Raghunath" userId="2fd3f0bea9f7e18b" providerId="LiveId" clId="{2AF834E0-1B92-41DE-9C7E-BB8A23BE070E}" dt="2021-04-19T13:59:32.617" v="399" actId="166"/>
          <ac:picMkLst>
            <pc:docMk/>
            <pc:sldMk cId="2717349962" sldId="281"/>
            <ac:picMk id="4" creationId="{00000000-0000-0000-0000-000000000000}"/>
          </ac:picMkLst>
        </pc:picChg>
        <pc:picChg chg="mod">
          <ac:chgData name="Rathnakar Raghunath" userId="2fd3f0bea9f7e18b" providerId="LiveId" clId="{2AF834E0-1B92-41DE-9C7E-BB8A23BE070E}" dt="2021-04-19T13:59:28.263" v="398" actId="1076"/>
          <ac:picMkLst>
            <pc:docMk/>
            <pc:sldMk cId="2717349962" sldId="281"/>
            <ac:picMk id="2051" creationId="{00000000-0000-0000-0000-000000000000}"/>
          </ac:picMkLst>
        </pc:picChg>
      </pc:sldChg>
      <pc:sldChg chg="addSp delSp modSp mod">
        <pc:chgData name="Rathnakar Raghunath" userId="2fd3f0bea9f7e18b" providerId="LiveId" clId="{2AF834E0-1B92-41DE-9C7E-BB8A23BE070E}" dt="2021-04-20T11:27:08.118" v="631" actId="1076"/>
        <pc:sldMkLst>
          <pc:docMk/>
          <pc:sldMk cId="825228312" sldId="291"/>
        </pc:sldMkLst>
        <pc:spChg chg="mod">
          <ac:chgData name="Rathnakar Raghunath" userId="2fd3f0bea9f7e18b" providerId="LiveId" clId="{2AF834E0-1B92-41DE-9C7E-BB8A23BE070E}" dt="2021-04-20T11:22:30.288" v="619"/>
          <ac:spMkLst>
            <pc:docMk/>
            <pc:sldMk cId="825228312" sldId="291"/>
            <ac:spMk id="2" creationId="{00000000-0000-0000-0000-000000000000}"/>
          </ac:spMkLst>
        </pc:spChg>
        <pc:spChg chg="mod">
          <ac:chgData name="Rathnakar Raghunath" userId="2fd3f0bea9f7e18b" providerId="LiveId" clId="{2AF834E0-1B92-41DE-9C7E-BB8A23BE070E}" dt="2021-04-20T11:24:15.594" v="623" actId="20577"/>
          <ac:spMkLst>
            <pc:docMk/>
            <pc:sldMk cId="825228312" sldId="291"/>
            <ac:spMk id="3" creationId="{00000000-0000-0000-0000-000000000000}"/>
          </ac:spMkLst>
        </pc:spChg>
        <pc:spChg chg="mod">
          <ac:chgData name="Rathnakar Raghunath" userId="2fd3f0bea9f7e18b" providerId="LiveId" clId="{2AF834E0-1B92-41DE-9C7E-BB8A23BE070E}" dt="2021-04-20T11:26:38.388" v="628" actId="14100"/>
          <ac:spMkLst>
            <pc:docMk/>
            <pc:sldMk cId="825228312" sldId="291"/>
            <ac:spMk id="5" creationId="{00000000-0000-0000-0000-000000000000}"/>
          </ac:spMkLst>
        </pc:spChg>
        <pc:spChg chg="del">
          <ac:chgData name="Rathnakar Raghunath" userId="2fd3f0bea9f7e18b" providerId="LiveId" clId="{2AF834E0-1B92-41DE-9C7E-BB8A23BE070E}" dt="2021-04-20T11:26:58.211" v="630" actId="478"/>
          <ac:spMkLst>
            <pc:docMk/>
            <pc:sldMk cId="825228312" sldId="291"/>
            <ac:spMk id="6" creationId="{00000000-0000-0000-0000-000000000000}"/>
          </ac:spMkLst>
        </pc:spChg>
        <pc:spChg chg="add mod">
          <ac:chgData name="Rathnakar Raghunath" userId="2fd3f0bea9f7e18b" providerId="LiveId" clId="{2AF834E0-1B92-41DE-9C7E-BB8A23BE070E}" dt="2021-04-20T11:27:08.118" v="631" actId="1076"/>
          <ac:spMkLst>
            <pc:docMk/>
            <pc:sldMk cId="825228312" sldId="291"/>
            <ac:spMk id="7" creationId="{3BC7F9C0-746C-40F3-8DA1-1E87183532BB}"/>
          </ac:spMkLst>
        </pc:spChg>
      </pc:sldChg>
      <pc:sldChg chg="modSp mod">
        <pc:chgData name="Rathnakar Raghunath" userId="2fd3f0bea9f7e18b" providerId="LiveId" clId="{2AF834E0-1B92-41DE-9C7E-BB8A23BE070E}" dt="2021-04-14T14:27:02.198" v="71" actId="1076"/>
        <pc:sldMkLst>
          <pc:docMk/>
          <pc:sldMk cId="3149725951" sldId="292"/>
        </pc:sldMkLst>
        <pc:spChg chg="mod">
          <ac:chgData name="Rathnakar Raghunath" userId="2fd3f0bea9f7e18b" providerId="LiveId" clId="{2AF834E0-1B92-41DE-9C7E-BB8A23BE070E}" dt="2021-04-14T14:09:16.564" v="29"/>
          <ac:spMkLst>
            <pc:docMk/>
            <pc:sldMk cId="3149725951" sldId="292"/>
            <ac:spMk id="2" creationId="{00000000-0000-0000-0000-000000000000}"/>
          </ac:spMkLst>
        </pc:spChg>
        <pc:spChg chg="mod">
          <ac:chgData name="Rathnakar Raghunath" userId="2fd3f0bea9f7e18b" providerId="LiveId" clId="{2AF834E0-1B92-41DE-9C7E-BB8A23BE070E}" dt="2021-04-14T14:26:52.759" v="69" actId="1076"/>
          <ac:spMkLst>
            <pc:docMk/>
            <pc:sldMk cId="3149725951" sldId="292"/>
            <ac:spMk id="3" creationId="{00000000-0000-0000-0000-000000000000}"/>
          </ac:spMkLst>
        </pc:spChg>
        <pc:picChg chg="mod">
          <ac:chgData name="Rathnakar Raghunath" userId="2fd3f0bea9f7e18b" providerId="LiveId" clId="{2AF834E0-1B92-41DE-9C7E-BB8A23BE070E}" dt="2021-04-14T14:27:02.198" v="71" actId="1076"/>
          <ac:picMkLst>
            <pc:docMk/>
            <pc:sldMk cId="3149725951" sldId="292"/>
            <ac:picMk id="1026" creationId="{00000000-0000-0000-0000-000000000000}"/>
          </ac:picMkLst>
        </pc:picChg>
      </pc:sldChg>
      <pc:sldChg chg="modSp mod">
        <pc:chgData name="Rathnakar Raghunath" userId="2fd3f0bea9f7e18b" providerId="LiveId" clId="{2AF834E0-1B92-41DE-9C7E-BB8A23BE070E}" dt="2021-04-14T14:30:57.912" v="87" actId="20577"/>
        <pc:sldMkLst>
          <pc:docMk/>
          <pc:sldMk cId="307776947" sldId="293"/>
        </pc:sldMkLst>
        <pc:spChg chg="mod">
          <ac:chgData name="Rathnakar Raghunath" userId="2fd3f0bea9f7e18b" providerId="LiveId" clId="{2AF834E0-1B92-41DE-9C7E-BB8A23BE070E}" dt="2021-04-14T14:17:56.686" v="46" actId="108"/>
          <ac:spMkLst>
            <pc:docMk/>
            <pc:sldMk cId="307776947" sldId="293"/>
            <ac:spMk id="2" creationId="{00000000-0000-0000-0000-000000000000}"/>
          </ac:spMkLst>
        </pc:spChg>
        <pc:spChg chg="mod">
          <ac:chgData name="Rathnakar Raghunath" userId="2fd3f0bea9f7e18b" providerId="LiveId" clId="{2AF834E0-1B92-41DE-9C7E-BB8A23BE070E}" dt="2021-04-14T14:30:57.912" v="87" actId="20577"/>
          <ac:spMkLst>
            <pc:docMk/>
            <pc:sldMk cId="307776947" sldId="293"/>
            <ac:spMk id="3" creationId="{00000000-0000-0000-0000-000000000000}"/>
          </ac:spMkLst>
        </pc:spChg>
        <pc:spChg chg="mod">
          <ac:chgData name="Rathnakar Raghunath" userId="2fd3f0bea9f7e18b" providerId="LiveId" clId="{2AF834E0-1B92-41DE-9C7E-BB8A23BE070E}" dt="2021-04-14T14:20:50.276" v="48"/>
          <ac:spMkLst>
            <pc:docMk/>
            <pc:sldMk cId="307776947" sldId="293"/>
            <ac:spMk id="4" creationId="{00000000-0000-0000-0000-000000000000}"/>
          </ac:spMkLst>
        </pc:spChg>
      </pc:sldChg>
      <pc:sldChg chg="addSp delSp modSp mod">
        <pc:chgData name="Rathnakar Raghunath" userId="2fd3f0bea9f7e18b" providerId="LiveId" clId="{2AF834E0-1B92-41DE-9C7E-BB8A23BE070E}" dt="2021-04-20T12:25:25.153" v="642"/>
        <pc:sldMkLst>
          <pc:docMk/>
          <pc:sldMk cId="1981402076" sldId="294"/>
        </pc:sldMkLst>
        <pc:spChg chg="mod">
          <ac:chgData name="Rathnakar Raghunath" userId="2fd3f0bea9f7e18b" providerId="LiveId" clId="{2AF834E0-1B92-41DE-9C7E-BB8A23BE070E}" dt="2021-04-20T12:25:25.153" v="642"/>
          <ac:spMkLst>
            <pc:docMk/>
            <pc:sldMk cId="1981402076" sldId="294"/>
            <ac:spMk id="2" creationId="{00000000-0000-0000-0000-000000000000}"/>
          </ac:spMkLst>
        </pc:spChg>
        <pc:spChg chg="mod">
          <ac:chgData name="Rathnakar Raghunath" userId="2fd3f0bea9f7e18b" providerId="LiveId" clId="{2AF834E0-1B92-41DE-9C7E-BB8A23BE070E}" dt="2021-04-14T15:14:25.786" v="155" actId="14100"/>
          <ac:spMkLst>
            <pc:docMk/>
            <pc:sldMk cId="1981402076" sldId="294"/>
            <ac:spMk id="3" creationId="{00000000-0000-0000-0000-000000000000}"/>
          </ac:spMkLst>
        </pc:spChg>
        <pc:spChg chg="del">
          <ac:chgData name="Rathnakar Raghunath" userId="2fd3f0bea9f7e18b" providerId="LiveId" clId="{2AF834E0-1B92-41DE-9C7E-BB8A23BE070E}" dt="2021-04-14T15:11:31.461" v="144" actId="478"/>
          <ac:spMkLst>
            <pc:docMk/>
            <pc:sldMk cId="1981402076" sldId="294"/>
            <ac:spMk id="7" creationId="{00000000-0000-0000-0000-000000000000}"/>
          </ac:spMkLst>
        </pc:spChg>
        <pc:spChg chg="add mod">
          <ac:chgData name="Rathnakar Raghunath" userId="2fd3f0bea9f7e18b" providerId="LiveId" clId="{2AF834E0-1B92-41DE-9C7E-BB8A23BE070E}" dt="2021-04-14T15:11:32.474" v="145"/>
          <ac:spMkLst>
            <pc:docMk/>
            <pc:sldMk cId="1981402076" sldId="294"/>
            <ac:spMk id="8" creationId="{4593308C-AAD3-4A1A-9EF7-00FF6EF2A216}"/>
          </ac:spMkLst>
        </pc:spChg>
        <pc:picChg chg="mod">
          <ac:chgData name="Rathnakar Raghunath" userId="2fd3f0bea9f7e18b" providerId="LiveId" clId="{2AF834E0-1B92-41DE-9C7E-BB8A23BE070E}" dt="2021-04-14T15:14:01.959" v="148" actId="1076"/>
          <ac:picMkLst>
            <pc:docMk/>
            <pc:sldMk cId="1981402076" sldId="294"/>
            <ac:picMk id="6" creationId="{00000000-0000-0000-0000-000000000000}"/>
          </ac:picMkLst>
        </pc:picChg>
        <pc:picChg chg="mod">
          <ac:chgData name="Rathnakar Raghunath" userId="2fd3f0bea9f7e18b" providerId="LiveId" clId="{2AF834E0-1B92-41DE-9C7E-BB8A23BE070E}" dt="2021-04-14T15:14:03.758" v="149" actId="1076"/>
          <ac:picMkLst>
            <pc:docMk/>
            <pc:sldMk cId="1981402076" sldId="294"/>
            <ac:picMk id="1026" creationId="{00000000-0000-0000-0000-000000000000}"/>
          </ac:picMkLst>
        </pc:picChg>
      </pc:sldChg>
      <pc:sldChg chg="addSp modSp mod">
        <pc:chgData name="Rathnakar Raghunath" userId="2fd3f0bea9f7e18b" providerId="LiveId" clId="{2AF834E0-1B92-41DE-9C7E-BB8A23BE070E}" dt="2021-04-19T13:07:45.679" v="205" actId="20577"/>
        <pc:sldMkLst>
          <pc:docMk/>
          <pc:sldMk cId="3709834644" sldId="295"/>
        </pc:sldMkLst>
        <pc:spChg chg="mod">
          <ac:chgData name="Rathnakar Raghunath" userId="2fd3f0bea9f7e18b" providerId="LiveId" clId="{2AF834E0-1B92-41DE-9C7E-BB8A23BE070E}" dt="2021-04-14T15:15:02.957" v="156"/>
          <ac:spMkLst>
            <pc:docMk/>
            <pc:sldMk cId="3709834644" sldId="295"/>
            <ac:spMk id="2" creationId="{00000000-0000-0000-0000-000000000000}"/>
          </ac:spMkLst>
        </pc:spChg>
        <pc:spChg chg="mod">
          <ac:chgData name="Rathnakar Raghunath" userId="2fd3f0bea9f7e18b" providerId="LiveId" clId="{2AF834E0-1B92-41DE-9C7E-BB8A23BE070E}" dt="2021-04-14T15:25:25.657" v="178" actId="14100"/>
          <ac:spMkLst>
            <pc:docMk/>
            <pc:sldMk cId="3709834644" sldId="295"/>
            <ac:spMk id="3" creationId="{00000000-0000-0000-0000-000000000000}"/>
          </ac:spMkLst>
        </pc:spChg>
        <pc:spChg chg="add mod">
          <ac:chgData name="Rathnakar Raghunath" userId="2fd3f0bea9f7e18b" providerId="LiveId" clId="{2AF834E0-1B92-41DE-9C7E-BB8A23BE070E}" dt="2021-04-19T13:07:45.679" v="205" actId="20577"/>
          <ac:spMkLst>
            <pc:docMk/>
            <pc:sldMk cId="3709834644" sldId="295"/>
            <ac:spMk id="6" creationId="{6E9DF57A-708C-48EA-8811-73055BCB1335}"/>
          </ac:spMkLst>
        </pc:spChg>
        <pc:picChg chg="mod">
          <ac:chgData name="Rathnakar Raghunath" userId="2fd3f0bea9f7e18b" providerId="LiveId" clId="{2AF834E0-1B92-41DE-9C7E-BB8A23BE070E}" dt="2021-04-14T15:16:47.163" v="161" actId="1076"/>
          <ac:picMkLst>
            <pc:docMk/>
            <pc:sldMk cId="3709834644" sldId="295"/>
            <ac:picMk id="4" creationId="{00000000-0000-0000-0000-000000000000}"/>
          </ac:picMkLst>
        </pc:picChg>
        <pc:picChg chg="mod">
          <ac:chgData name="Rathnakar Raghunath" userId="2fd3f0bea9f7e18b" providerId="LiveId" clId="{2AF834E0-1B92-41DE-9C7E-BB8A23BE070E}" dt="2021-04-14T15:16:47.163" v="161" actId="1076"/>
          <ac:picMkLst>
            <pc:docMk/>
            <pc:sldMk cId="3709834644" sldId="295"/>
            <ac:picMk id="1026" creationId="{00000000-0000-0000-0000-000000000000}"/>
          </ac:picMkLst>
        </pc:picChg>
      </pc:sldChg>
      <pc:sldChg chg="delSp modSp mod">
        <pc:chgData name="Rathnakar Raghunath" userId="2fd3f0bea9f7e18b" providerId="LiveId" clId="{2AF834E0-1B92-41DE-9C7E-BB8A23BE070E}" dt="2021-04-19T13:29:40.848" v="270" actId="313"/>
        <pc:sldMkLst>
          <pc:docMk/>
          <pc:sldMk cId="2926610828" sldId="296"/>
        </pc:sldMkLst>
        <pc:spChg chg="mod">
          <ac:chgData name="Rathnakar Raghunath" userId="2fd3f0bea9f7e18b" providerId="LiveId" clId="{2AF834E0-1B92-41DE-9C7E-BB8A23BE070E}" dt="2021-04-19T13:21:34.107" v="243" actId="6549"/>
          <ac:spMkLst>
            <pc:docMk/>
            <pc:sldMk cId="2926610828" sldId="296"/>
            <ac:spMk id="2" creationId="{00000000-0000-0000-0000-000000000000}"/>
          </ac:spMkLst>
        </pc:spChg>
        <pc:spChg chg="mod">
          <ac:chgData name="Rathnakar Raghunath" userId="2fd3f0bea9f7e18b" providerId="LiveId" clId="{2AF834E0-1B92-41DE-9C7E-BB8A23BE070E}" dt="2021-04-19T13:29:40.848" v="270" actId="313"/>
          <ac:spMkLst>
            <pc:docMk/>
            <pc:sldMk cId="2926610828" sldId="296"/>
            <ac:spMk id="4" creationId="{00000000-0000-0000-0000-000000000000}"/>
          </ac:spMkLst>
        </pc:spChg>
        <pc:spChg chg="del">
          <ac:chgData name="Rathnakar Raghunath" userId="2fd3f0bea9f7e18b" providerId="LiveId" clId="{2AF834E0-1B92-41DE-9C7E-BB8A23BE070E}" dt="2021-04-19T13:25:52.574" v="246" actId="478"/>
          <ac:spMkLst>
            <pc:docMk/>
            <pc:sldMk cId="2926610828" sldId="296"/>
            <ac:spMk id="9" creationId="{00000000-0000-0000-0000-000000000000}"/>
          </ac:spMkLst>
        </pc:spChg>
        <pc:picChg chg="mod">
          <ac:chgData name="Rathnakar Raghunath" userId="2fd3f0bea9f7e18b" providerId="LiveId" clId="{2AF834E0-1B92-41DE-9C7E-BB8A23BE070E}" dt="2021-04-19T13:27:30.009" v="256" actId="1076"/>
          <ac:picMkLst>
            <pc:docMk/>
            <pc:sldMk cId="2926610828" sldId="296"/>
            <ac:picMk id="8" creationId="{00000000-0000-0000-0000-000000000000}"/>
          </ac:picMkLst>
        </pc:picChg>
      </pc:sldChg>
      <pc:sldChg chg="addSp delSp modSp mod">
        <pc:chgData name="Rathnakar Raghunath" userId="2fd3f0bea9f7e18b" providerId="LiveId" clId="{2AF834E0-1B92-41DE-9C7E-BB8A23BE070E}" dt="2021-04-20T11:32:57.483" v="634" actId="1076"/>
        <pc:sldMkLst>
          <pc:docMk/>
          <pc:sldMk cId="3714429936" sldId="297"/>
        </pc:sldMkLst>
        <pc:spChg chg="mod">
          <ac:chgData name="Rathnakar Raghunath" userId="2fd3f0bea9f7e18b" providerId="LiveId" clId="{2AF834E0-1B92-41DE-9C7E-BB8A23BE070E}" dt="2021-04-20T07:32:33.341" v="414"/>
          <ac:spMkLst>
            <pc:docMk/>
            <pc:sldMk cId="3714429936" sldId="297"/>
            <ac:spMk id="2" creationId="{00000000-0000-0000-0000-000000000000}"/>
          </ac:spMkLst>
        </pc:spChg>
        <pc:spChg chg="mod">
          <ac:chgData name="Rathnakar Raghunath" userId="2fd3f0bea9f7e18b" providerId="LiveId" clId="{2AF834E0-1B92-41DE-9C7E-BB8A23BE070E}" dt="2021-04-20T07:39:00.506" v="447" actId="6549"/>
          <ac:spMkLst>
            <pc:docMk/>
            <pc:sldMk cId="3714429936" sldId="297"/>
            <ac:spMk id="4" creationId="{00000000-0000-0000-0000-000000000000}"/>
          </ac:spMkLst>
        </pc:spChg>
        <pc:spChg chg="del">
          <ac:chgData name="Rathnakar Raghunath" userId="2fd3f0bea9f7e18b" providerId="LiveId" clId="{2AF834E0-1B92-41DE-9C7E-BB8A23BE070E}" dt="2021-04-20T07:35:44.262" v="423" actId="478"/>
          <ac:spMkLst>
            <pc:docMk/>
            <pc:sldMk cId="3714429936" sldId="297"/>
            <ac:spMk id="5" creationId="{00000000-0000-0000-0000-000000000000}"/>
          </ac:spMkLst>
        </pc:spChg>
        <pc:spChg chg="del">
          <ac:chgData name="Rathnakar Raghunath" userId="2fd3f0bea9f7e18b" providerId="LiveId" clId="{2AF834E0-1B92-41DE-9C7E-BB8A23BE070E}" dt="2021-04-20T07:38:09.772" v="436" actId="478"/>
          <ac:spMkLst>
            <pc:docMk/>
            <pc:sldMk cId="3714429936" sldId="297"/>
            <ac:spMk id="8" creationId="{00000000-0000-0000-0000-000000000000}"/>
          </ac:spMkLst>
        </pc:spChg>
        <pc:spChg chg="add mod">
          <ac:chgData name="Rathnakar Raghunath" userId="2fd3f0bea9f7e18b" providerId="LiveId" clId="{2AF834E0-1B92-41DE-9C7E-BB8A23BE070E}" dt="2021-04-20T11:32:57.483" v="634" actId="1076"/>
          <ac:spMkLst>
            <pc:docMk/>
            <pc:sldMk cId="3714429936" sldId="297"/>
            <ac:spMk id="9" creationId="{A8840EDD-1558-405F-95B5-C3A9EC36CFC8}"/>
          </ac:spMkLst>
        </pc:spChg>
        <pc:picChg chg="mod">
          <ac:chgData name="Rathnakar Raghunath" userId="2fd3f0bea9f7e18b" providerId="LiveId" clId="{2AF834E0-1B92-41DE-9C7E-BB8A23BE070E}" dt="2021-04-20T07:38:44.449" v="444" actId="14100"/>
          <ac:picMkLst>
            <pc:docMk/>
            <pc:sldMk cId="3714429936" sldId="297"/>
            <ac:picMk id="7" creationId="{00000000-0000-0000-0000-000000000000}"/>
          </ac:picMkLst>
        </pc:picChg>
        <pc:picChg chg="mod">
          <ac:chgData name="Rathnakar Raghunath" userId="2fd3f0bea9f7e18b" providerId="LiveId" clId="{2AF834E0-1B92-41DE-9C7E-BB8A23BE070E}" dt="2021-04-20T07:37:20.422" v="433" actId="1076"/>
          <ac:picMkLst>
            <pc:docMk/>
            <pc:sldMk cId="3714429936" sldId="297"/>
            <ac:picMk id="1026" creationId="{00000000-0000-0000-0000-000000000000}"/>
          </ac:picMkLst>
        </pc:picChg>
      </pc:sldChg>
      <pc:sldChg chg="modSp mod">
        <pc:chgData name="Rathnakar Raghunath" userId="2fd3f0bea9f7e18b" providerId="LiveId" clId="{2AF834E0-1B92-41DE-9C7E-BB8A23BE070E}" dt="2021-04-20T12:26:50.166" v="653" actId="1076"/>
        <pc:sldMkLst>
          <pc:docMk/>
          <pc:sldMk cId="2177359691" sldId="298"/>
        </pc:sldMkLst>
        <pc:spChg chg="mod">
          <ac:chgData name="Rathnakar Raghunath" userId="2fd3f0bea9f7e18b" providerId="LiveId" clId="{2AF834E0-1B92-41DE-9C7E-BB8A23BE070E}" dt="2021-04-20T07:39:50.406" v="449" actId="1076"/>
          <ac:spMkLst>
            <pc:docMk/>
            <pc:sldMk cId="2177359691" sldId="298"/>
            <ac:spMk id="2" creationId="{00000000-0000-0000-0000-000000000000}"/>
          </ac:spMkLst>
        </pc:spChg>
        <pc:spChg chg="mod">
          <ac:chgData name="Rathnakar Raghunath" userId="2fd3f0bea9f7e18b" providerId="LiveId" clId="{2AF834E0-1B92-41DE-9C7E-BB8A23BE070E}" dt="2021-04-20T08:16:20.056" v="483" actId="1076"/>
          <ac:spMkLst>
            <pc:docMk/>
            <pc:sldMk cId="2177359691" sldId="298"/>
            <ac:spMk id="3" creationId="{00000000-0000-0000-0000-000000000000}"/>
          </ac:spMkLst>
        </pc:spChg>
        <pc:spChg chg="mod">
          <ac:chgData name="Rathnakar Raghunath" userId="2fd3f0bea9f7e18b" providerId="LiveId" clId="{2AF834E0-1B92-41DE-9C7E-BB8A23BE070E}" dt="2021-04-20T08:12:00.216" v="454"/>
          <ac:spMkLst>
            <pc:docMk/>
            <pc:sldMk cId="2177359691" sldId="298"/>
            <ac:spMk id="4" creationId="{00000000-0000-0000-0000-000000000000}"/>
          </ac:spMkLst>
        </pc:spChg>
        <pc:spChg chg="mod">
          <ac:chgData name="Rathnakar Raghunath" userId="2fd3f0bea9f7e18b" providerId="LiveId" clId="{2AF834E0-1B92-41DE-9C7E-BB8A23BE070E}" dt="2021-04-20T12:26:31.695" v="651" actId="1076"/>
          <ac:spMkLst>
            <pc:docMk/>
            <pc:sldMk cId="2177359691" sldId="298"/>
            <ac:spMk id="6" creationId="{00000000-0000-0000-0000-000000000000}"/>
          </ac:spMkLst>
        </pc:spChg>
        <pc:picChg chg="mod">
          <ac:chgData name="Rathnakar Raghunath" userId="2fd3f0bea9f7e18b" providerId="LiveId" clId="{2AF834E0-1B92-41DE-9C7E-BB8A23BE070E}" dt="2021-04-20T12:26:40.963" v="652" actId="1076"/>
          <ac:picMkLst>
            <pc:docMk/>
            <pc:sldMk cId="2177359691" sldId="298"/>
            <ac:picMk id="5" creationId="{00000000-0000-0000-0000-000000000000}"/>
          </ac:picMkLst>
        </pc:picChg>
        <pc:picChg chg="mod">
          <ac:chgData name="Rathnakar Raghunath" userId="2fd3f0bea9f7e18b" providerId="LiveId" clId="{2AF834E0-1B92-41DE-9C7E-BB8A23BE070E}" dt="2021-04-20T12:26:50.166" v="653" actId="1076"/>
          <ac:picMkLst>
            <pc:docMk/>
            <pc:sldMk cId="2177359691" sldId="298"/>
            <ac:picMk id="2050" creationId="{00000000-0000-0000-0000-000000000000}"/>
          </ac:picMkLst>
        </pc:picChg>
      </pc:sldChg>
      <pc:sldChg chg="modSp mod">
        <pc:chgData name="Rathnakar Raghunath" userId="2fd3f0bea9f7e18b" providerId="LiveId" clId="{2AF834E0-1B92-41DE-9C7E-BB8A23BE070E}" dt="2021-04-20T10:46:52.797" v="515" actId="120"/>
        <pc:sldMkLst>
          <pc:docMk/>
          <pc:sldMk cId="680243242" sldId="299"/>
        </pc:sldMkLst>
        <pc:spChg chg="mod">
          <ac:chgData name="Rathnakar Raghunath" userId="2fd3f0bea9f7e18b" providerId="LiveId" clId="{2AF834E0-1B92-41DE-9C7E-BB8A23BE070E}" dt="2021-04-20T08:16:56.297" v="484"/>
          <ac:spMkLst>
            <pc:docMk/>
            <pc:sldMk cId="680243242" sldId="299"/>
            <ac:spMk id="2" creationId="{00000000-0000-0000-0000-000000000000}"/>
          </ac:spMkLst>
        </pc:spChg>
        <pc:spChg chg="mod">
          <ac:chgData name="Rathnakar Raghunath" userId="2fd3f0bea9f7e18b" providerId="LiveId" clId="{2AF834E0-1B92-41DE-9C7E-BB8A23BE070E}" dt="2021-04-20T10:45:40.339" v="504" actId="27636"/>
          <ac:spMkLst>
            <pc:docMk/>
            <pc:sldMk cId="680243242" sldId="299"/>
            <ac:spMk id="3" creationId="{00000000-0000-0000-0000-000000000000}"/>
          </ac:spMkLst>
        </pc:spChg>
        <pc:spChg chg="mod">
          <ac:chgData name="Rathnakar Raghunath" userId="2fd3f0bea9f7e18b" providerId="LiveId" clId="{2AF834E0-1B92-41DE-9C7E-BB8A23BE070E}" dt="2021-04-20T10:46:52.797" v="515" actId="120"/>
          <ac:spMkLst>
            <pc:docMk/>
            <pc:sldMk cId="680243242" sldId="299"/>
            <ac:spMk id="4" creationId="{00000000-0000-0000-0000-000000000000}"/>
          </ac:spMkLst>
        </pc:spChg>
        <pc:picChg chg="mod">
          <ac:chgData name="Rathnakar Raghunath" userId="2fd3f0bea9f7e18b" providerId="LiveId" clId="{2AF834E0-1B92-41DE-9C7E-BB8A23BE070E}" dt="2021-04-20T10:42:57.944" v="488" actId="14100"/>
          <ac:picMkLst>
            <pc:docMk/>
            <pc:sldMk cId="680243242" sldId="299"/>
            <ac:picMk id="3074" creationId="{00000000-0000-0000-0000-000000000000}"/>
          </ac:picMkLst>
        </pc:picChg>
      </pc:sldChg>
      <pc:sldChg chg="modSp mod">
        <pc:chgData name="Rathnakar Raghunath" userId="2fd3f0bea9f7e18b" providerId="LiveId" clId="{2AF834E0-1B92-41DE-9C7E-BB8A23BE070E}" dt="2021-04-20T11:28:09.741" v="633" actId="6549"/>
        <pc:sldMkLst>
          <pc:docMk/>
          <pc:sldMk cId="3996624190" sldId="300"/>
        </pc:sldMkLst>
        <pc:spChg chg="mod">
          <ac:chgData name="Rathnakar Raghunath" userId="2fd3f0bea9f7e18b" providerId="LiveId" clId="{2AF834E0-1B92-41DE-9C7E-BB8A23BE070E}" dt="2021-04-14T14:01:52.021" v="0"/>
          <ac:spMkLst>
            <pc:docMk/>
            <pc:sldMk cId="3996624190" sldId="300"/>
            <ac:spMk id="2" creationId="{00000000-0000-0000-0000-000000000000}"/>
          </ac:spMkLst>
        </pc:spChg>
        <pc:spChg chg="mod">
          <ac:chgData name="Rathnakar Raghunath" userId="2fd3f0bea9f7e18b" providerId="LiveId" clId="{2AF834E0-1B92-41DE-9C7E-BB8A23BE070E}" dt="2021-04-20T11:28:09.741" v="633" actId="6549"/>
          <ac:spMkLst>
            <pc:docMk/>
            <pc:sldMk cId="3996624190" sldId="300"/>
            <ac:spMk id="5" creationId="{00000000-0000-0000-0000-000000000000}"/>
          </ac:spMkLst>
        </pc:spChg>
      </pc:sldChg>
      <pc:sldChg chg="addSp delSp modSp mod">
        <pc:chgData name="Rathnakar Raghunath" userId="2fd3f0bea9f7e18b" providerId="LiveId" clId="{2AF834E0-1B92-41DE-9C7E-BB8A23BE070E}" dt="2021-04-20T12:27:23.432" v="657" actId="1076"/>
        <pc:sldMkLst>
          <pc:docMk/>
          <pc:sldMk cId="2644425678" sldId="301"/>
        </pc:sldMkLst>
        <pc:spChg chg="mod">
          <ac:chgData name="Rathnakar Raghunath" userId="2fd3f0bea9f7e18b" providerId="LiveId" clId="{2AF834E0-1B92-41DE-9C7E-BB8A23BE070E}" dt="2021-04-20T10:47:44.332" v="516"/>
          <ac:spMkLst>
            <pc:docMk/>
            <pc:sldMk cId="2644425678" sldId="301"/>
            <ac:spMk id="2" creationId="{00000000-0000-0000-0000-000000000000}"/>
          </ac:spMkLst>
        </pc:spChg>
        <pc:spChg chg="mod">
          <ac:chgData name="Rathnakar Raghunath" userId="2fd3f0bea9f7e18b" providerId="LiveId" clId="{2AF834E0-1B92-41DE-9C7E-BB8A23BE070E}" dt="2021-04-20T12:27:23.432" v="657" actId="1076"/>
          <ac:spMkLst>
            <pc:docMk/>
            <pc:sldMk cId="2644425678" sldId="301"/>
            <ac:spMk id="11" creationId="{00000000-0000-0000-0000-000000000000}"/>
          </ac:spMkLst>
        </pc:spChg>
        <pc:spChg chg="del mod">
          <ac:chgData name="Rathnakar Raghunath" userId="2fd3f0bea9f7e18b" providerId="LiveId" clId="{2AF834E0-1B92-41DE-9C7E-BB8A23BE070E}" dt="2021-04-20T11:02:36.766" v="543" actId="478"/>
          <ac:spMkLst>
            <pc:docMk/>
            <pc:sldMk cId="2644425678" sldId="301"/>
            <ac:spMk id="12" creationId="{00000000-0000-0000-0000-000000000000}"/>
          </ac:spMkLst>
        </pc:spChg>
        <pc:spChg chg="del">
          <ac:chgData name="Rathnakar Raghunath" userId="2fd3f0bea9f7e18b" providerId="LiveId" clId="{2AF834E0-1B92-41DE-9C7E-BB8A23BE070E}" dt="2021-04-20T11:05:43.536" v="551" actId="478"/>
          <ac:spMkLst>
            <pc:docMk/>
            <pc:sldMk cId="2644425678" sldId="301"/>
            <ac:spMk id="13" creationId="{00000000-0000-0000-0000-000000000000}"/>
          </ac:spMkLst>
        </pc:spChg>
        <pc:spChg chg="del">
          <ac:chgData name="Rathnakar Raghunath" userId="2fd3f0bea9f7e18b" providerId="LiveId" clId="{2AF834E0-1B92-41DE-9C7E-BB8A23BE070E}" dt="2021-04-20T11:06:29.152" v="554" actId="478"/>
          <ac:spMkLst>
            <pc:docMk/>
            <pc:sldMk cId="2644425678" sldId="301"/>
            <ac:spMk id="14" creationId="{00000000-0000-0000-0000-000000000000}"/>
          </ac:spMkLst>
        </pc:spChg>
        <pc:spChg chg="add mod">
          <ac:chgData name="Rathnakar Raghunath" userId="2fd3f0bea9f7e18b" providerId="LiveId" clId="{2AF834E0-1B92-41DE-9C7E-BB8A23BE070E}" dt="2021-04-20T12:27:23.432" v="657" actId="1076"/>
          <ac:spMkLst>
            <pc:docMk/>
            <pc:sldMk cId="2644425678" sldId="301"/>
            <ac:spMk id="15" creationId="{AFA4E33B-C8EF-4818-8561-B996C0EB6DDD}"/>
          </ac:spMkLst>
        </pc:spChg>
        <pc:spChg chg="add mod">
          <ac:chgData name="Rathnakar Raghunath" userId="2fd3f0bea9f7e18b" providerId="LiveId" clId="{2AF834E0-1B92-41DE-9C7E-BB8A23BE070E}" dt="2021-04-20T12:27:23.432" v="657" actId="1076"/>
          <ac:spMkLst>
            <pc:docMk/>
            <pc:sldMk cId="2644425678" sldId="301"/>
            <ac:spMk id="16" creationId="{D7A4DF90-61B7-44AC-B4EC-18D77592BCD4}"/>
          </ac:spMkLst>
        </pc:spChg>
        <pc:spChg chg="add mod">
          <ac:chgData name="Rathnakar Raghunath" userId="2fd3f0bea9f7e18b" providerId="LiveId" clId="{2AF834E0-1B92-41DE-9C7E-BB8A23BE070E}" dt="2021-04-20T11:06:39.189" v="557" actId="1076"/>
          <ac:spMkLst>
            <pc:docMk/>
            <pc:sldMk cId="2644425678" sldId="301"/>
            <ac:spMk id="17" creationId="{43E23796-F08F-4E55-BB49-34BA08A28BEA}"/>
          </ac:spMkLst>
        </pc:spChg>
        <pc:picChg chg="mod">
          <ac:chgData name="Rathnakar Raghunath" userId="2fd3f0bea9f7e18b" providerId="LiveId" clId="{2AF834E0-1B92-41DE-9C7E-BB8A23BE070E}" dt="2021-04-20T12:27:05.310" v="654" actId="1076"/>
          <ac:picMkLst>
            <pc:docMk/>
            <pc:sldMk cId="2644425678" sldId="301"/>
            <ac:picMk id="8" creationId="{00000000-0000-0000-0000-000000000000}"/>
          </ac:picMkLst>
        </pc:picChg>
        <pc:picChg chg="mod">
          <ac:chgData name="Rathnakar Raghunath" userId="2fd3f0bea9f7e18b" providerId="LiveId" clId="{2AF834E0-1B92-41DE-9C7E-BB8A23BE070E}" dt="2021-04-20T12:27:09.178" v="655" actId="1076"/>
          <ac:picMkLst>
            <pc:docMk/>
            <pc:sldMk cId="2644425678" sldId="301"/>
            <ac:picMk id="9" creationId="{00000000-0000-0000-0000-000000000000}"/>
          </ac:picMkLst>
        </pc:picChg>
        <pc:picChg chg="mod">
          <ac:chgData name="Rathnakar Raghunath" userId="2fd3f0bea9f7e18b" providerId="LiveId" clId="{2AF834E0-1B92-41DE-9C7E-BB8A23BE070E}" dt="2021-04-20T12:27:13.993" v="656" actId="1076"/>
          <ac:picMkLst>
            <pc:docMk/>
            <pc:sldMk cId="2644425678" sldId="301"/>
            <ac:picMk id="10" creationId="{00000000-0000-0000-0000-000000000000}"/>
          </ac:picMkLst>
        </pc:picChg>
      </pc:sldChg>
      <pc:sldChg chg="modSp mod">
        <pc:chgData name="Rathnakar Raghunath" userId="2fd3f0bea9f7e18b" providerId="LiveId" clId="{2AF834E0-1B92-41DE-9C7E-BB8A23BE070E}" dt="2021-04-20T11:16:33.861" v="595"/>
        <pc:sldMkLst>
          <pc:docMk/>
          <pc:sldMk cId="3682205531" sldId="302"/>
        </pc:sldMkLst>
        <pc:spChg chg="mod">
          <ac:chgData name="Rathnakar Raghunath" userId="2fd3f0bea9f7e18b" providerId="LiveId" clId="{2AF834E0-1B92-41DE-9C7E-BB8A23BE070E}" dt="2021-04-20T11:13:27.703" v="583"/>
          <ac:spMkLst>
            <pc:docMk/>
            <pc:sldMk cId="3682205531" sldId="302"/>
            <ac:spMk id="2" creationId="{00000000-0000-0000-0000-000000000000}"/>
          </ac:spMkLst>
        </pc:spChg>
        <pc:spChg chg="mod">
          <ac:chgData name="Rathnakar Raghunath" userId="2fd3f0bea9f7e18b" providerId="LiveId" clId="{2AF834E0-1B92-41DE-9C7E-BB8A23BE070E}" dt="2021-04-20T11:16:33.861" v="595"/>
          <ac:spMkLst>
            <pc:docMk/>
            <pc:sldMk cId="3682205531" sldId="302"/>
            <ac:spMk id="3" creationId="{00000000-0000-0000-0000-000000000000}"/>
          </ac:spMkLst>
        </pc:spChg>
      </pc:sldChg>
      <pc:sldChg chg="delSp modSp mod">
        <pc:chgData name="Rathnakar Raghunath" userId="2fd3f0bea9f7e18b" providerId="LiveId" clId="{2AF834E0-1B92-41DE-9C7E-BB8A23BE070E}" dt="2021-04-20T11:13:03.512" v="582" actId="1076"/>
        <pc:sldMkLst>
          <pc:docMk/>
          <pc:sldMk cId="649197727" sldId="303"/>
        </pc:sldMkLst>
        <pc:spChg chg="mod">
          <ac:chgData name="Rathnakar Raghunath" userId="2fd3f0bea9f7e18b" providerId="LiveId" clId="{2AF834E0-1B92-41DE-9C7E-BB8A23BE070E}" dt="2021-04-20T11:07:08.449" v="558"/>
          <ac:spMkLst>
            <pc:docMk/>
            <pc:sldMk cId="649197727" sldId="303"/>
            <ac:spMk id="2" creationId="{00000000-0000-0000-0000-000000000000}"/>
          </ac:spMkLst>
        </pc:spChg>
        <pc:spChg chg="mod">
          <ac:chgData name="Rathnakar Raghunath" userId="2fd3f0bea9f7e18b" providerId="LiveId" clId="{2AF834E0-1B92-41DE-9C7E-BB8A23BE070E}" dt="2021-04-20T11:10:52.368" v="568" actId="404"/>
          <ac:spMkLst>
            <pc:docMk/>
            <pc:sldMk cId="649197727" sldId="303"/>
            <ac:spMk id="4" creationId="{00000000-0000-0000-0000-000000000000}"/>
          </ac:spMkLst>
        </pc:spChg>
        <pc:spChg chg="del mod">
          <ac:chgData name="Rathnakar Raghunath" userId="2fd3f0bea9f7e18b" providerId="LiveId" clId="{2AF834E0-1B92-41DE-9C7E-BB8A23BE070E}" dt="2021-04-20T11:08:16.341" v="561" actId="478"/>
          <ac:spMkLst>
            <pc:docMk/>
            <pc:sldMk cId="649197727" sldId="303"/>
            <ac:spMk id="6" creationId="{00000000-0000-0000-0000-000000000000}"/>
          </ac:spMkLst>
        </pc:spChg>
        <pc:spChg chg="mod">
          <ac:chgData name="Rathnakar Raghunath" userId="2fd3f0bea9f7e18b" providerId="LiveId" clId="{2AF834E0-1B92-41DE-9C7E-BB8A23BE070E}" dt="2021-04-20T11:11:44.844" v="573" actId="114"/>
          <ac:spMkLst>
            <pc:docMk/>
            <pc:sldMk cId="649197727" sldId="303"/>
            <ac:spMk id="8" creationId="{00000000-0000-0000-0000-000000000000}"/>
          </ac:spMkLst>
        </pc:spChg>
        <pc:spChg chg="mod">
          <ac:chgData name="Rathnakar Raghunath" userId="2fd3f0bea9f7e18b" providerId="LiveId" clId="{2AF834E0-1B92-41DE-9C7E-BB8A23BE070E}" dt="2021-04-20T11:13:03.512" v="582" actId="1076"/>
          <ac:spMkLst>
            <pc:docMk/>
            <pc:sldMk cId="649197727" sldId="303"/>
            <ac:spMk id="10" creationId="{00000000-0000-0000-0000-000000000000}"/>
          </ac:spMkLst>
        </pc:spChg>
        <pc:spChg chg="mod">
          <ac:chgData name="Rathnakar Raghunath" userId="2fd3f0bea9f7e18b" providerId="LiveId" clId="{2AF834E0-1B92-41DE-9C7E-BB8A23BE070E}" dt="2021-04-20T11:12:41.474" v="579" actId="1076"/>
          <ac:spMkLst>
            <pc:docMk/>
            <pc:sldMk cId="649197727" sldId="303"/>
            <ac:spMk id="11" creationId="{00000000-0000-0000-0000-000000000000}"/>
          </ac:spMkLst>
        </pc:spChg>
      </pc:sldChg>
      <pc:sldChg chg="modSp mod">
        <pc:chgData name="Rathnakar Raghunath" userId="2fd3f0bea9f7e18b" providerId="LiveId" clId="{2AF834E0-1B92-41DE-9C7E-BB8A23BE070E}" dt="2021-04-20T11:35:41.508" v="640" actId="14100"/>
        <pc:sldMkLst>
          <pc:docMk/>
          <pc:sldMk cId="1377416258" sldId="304"/>
        </pc:sldMkLst>
        <pc:spChg chg="mod">
          <ac:chgData name="Rathnakar Raghunath" userId="2fd3f0bea9f7e18b" providerId="LiveId" clId="{2AF834E0-1B92-41DE-9C7E-BB8A23BE070E}" dt="2021-04-20T11:35:41.508" v="640" actId="14100"/>
          <ac:spMkLst>
            <pc:docMk/>
            <pc:sldMk cId="1377416258" sldId="304"/>
            <ac:spMk id="2" creationId="{00000000-0000-0000-0000-000000000000}"/>
          </ac:spMkLst>
        </pc:spChg>
        <pc:spChg chg="mod">
          <ac:chgData name="Rathnakar Raghunath" userId="2fd3f0bea9f7e18b" providerId="LiveId" clId="{2AF834E0-1B92-41DE-9C7E-BB8A23BE070E}" dt="2021-04-20T11:20:22.335" v="604" actId="20577"/>
          <ac:spMkLst>
            <pc:docMk/>
            <pc:sldMk cId="1377416258" sldId="30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8D543-161A-4D14-85CD-CA2DAA1DCFF1}" type="datetimeFigureOut">
              <a:rPr lang="en-IN" smtClean="0"/>
              <a:t>20-04-2021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A4E0A-8826-4E57-9107-003CC9B83BEB}" type="slidenum">
              <a:rPr lang="en-IN" smtClean="0"/>
              <a:t>‹#›</a:t>
            </a:fld>
            <a:endParaRPr lang="en-IN"/>
          </a:p>
        </p:txBody>
      </p:sp>
    </p:spTree>
    <p:extLst>
      <p:ext uri="{BB962C8B-B14F-4D97-AF65-F5344CB8AC3E}">
        <p14:creationId xmlns:p14="http://schemas.microsoft.com/office/powerpoint/2010/main" val="149499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48A4E0A-8826-4E57-9107-003CC9B83BEB}" type="slidenum">
              <a:rPr lang="en-IN" smtClean="0"/>
              <a:t>12</a:t>
            </a:fld>
            <a:endParaRPr lang="en-IN"/>
          </a:p>
        </p:txBody>
      </p:sp>
    </p:spTree>
    <p:extLst>
      <p:ext uri="{BB962C8B-B14F-4D97-AF65-F5344CB8AC3E}">
        <p14:creationId xmlns:p14="http://schemas.microsoft.com/office/powerpoint/2010/main" val="273912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48A4E0A-8826-4E57-9107-003CC9B83BEB}" type="slidenum">
              <a:rPr lang="en-IN" smtClean="0"/>
              <a:t>21</a:t>
            </a:fld>
            <a:endParaRPr lang="en-IN"/>
          </a:p>
        </p:txBody>
      </p:sp>
    </p:spTree>
    <p:extLst>
      <p:ext uri="{BB962C8B-B14F-4D97-AF65-F5344CB8AC3E}">
        <p14:creationId xmlns:p14="http://schemas.microsoft.com/office/powerpoint/2010/main" val="98664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5CCE9FD-9D71-407C-86AE-7A0BE1AEAC92}" type="datetimeFigureOut">
              <a:rPr lang="en-IN" smtClean="0"/>
              <a:t>20-04-2021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74241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5CCE9FD-9D71-407C-86AE-7A0BE1AEAC92}" type="datetimeFigureOut">
              <a:rPr lang="en-IN" smtClean="0"/>
              <a:t>20-04-2021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179176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5CCE9FD-9D71-407C-86AE-7A0BE1AEAC92}" type="datetimeFigureOut">
              <a:rPr lang="en-IN" smtClean="0"/>
              <a:t>20-04-2021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141010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5CCE9FD-9D71-407C-86AE-7A0BE1AEAC92}" type="datetimeFigureOut">
              <a:rPr lang="en-IN" smtClean="0"/>
              <a:t>20-04-2021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358560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CE9FD-9D71-407C-86AE-7A0BE1AEAC92}" type="datetimeFigureOut">
              <a:rPr lang="en-IN" smtClean="0"/>
              <a:t>20-04-2021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82090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5CCE9FD-9D71-407C-86AE-7A0BE1AEAC92}" type="datetimeFigureOut">
              <a:rPr lang="en-IN" smtClean="0"/>
              <a:t>20-04-2021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166088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5CCE9FD-9D71-407C-86AE-7A0BE1AEAC92}" type="datetimeFigureOut">
              <a:rPr lang="en-IN" smtClean="0"/>
              <a:t>20-04-2021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251908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5CCE9FD-9D71-407C-86AE-7A0BE1AEAC92}" type="datetimeFigureOut">
              <a:rPr lang="en-IN" smtClean="0"/>
              <a:t>20-04-2021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365461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CE9FD-9D71-407C-86AE-7A0BE1AEAC92}" type="datetimeFigureOut">
              <a:rPr lang="en-IN" smtClean="0"/>
              <a:t>20-04-2021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1383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CCE9FD-9D71-407C-86AE-7A0BE1AEAC92}" type="datetimeFigureOut">
              <a:rPr lang="en-IN" smtClean="0"/>
              <a:t>20-04-2021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381788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CCE9FD-9D71-407C-86AE-7A0BE1AEAC92}" type="datetimeFigureOut">
              <a:rPr lang="en-IN" smtClean="0"/>
              <a:t>20-04-2021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47607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CE9FD-9D71-407C-86AE-7A0BE1AEAC92}" type="datetimeFigureOut">
              <a:rPr lang="en-IN" smtClean="0"/>
              <a:t>20-04-2021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4E816-A5B3-4C89-9B86-B7617E2342C6}" type="slidenum">
              <a:rPr lang="en-IN" smtClean="0"/>
              <a:t>‹#›</a:t>
            </a:fld>
            <a:endParaRPr lang="en-IN"/>
          </a:p>
        </p:txBody>
      </p:sp>
    </p:spTree>
    <p:extLst>
      <p:ext uri="{BB962C8B-B14F-4D97-AF65-F5344CB8AC3E}">
        <p14:creationId xmlns:p14="http://schemas.microsoft.com/office/powerpoint/2010/main" val="304381462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kn-IN" sz="4800" b="1" i="1" u="sng" dirty="0">
                <a:solidFill>
                  <a:srgbClr val="002060"/>
                </a:solidFill>
                <a:latin typeface="Times New Roman" pitchFamily="18" charset="0"/>
                <a:cs typeface="Times New Roman" pitchFamily="18" charset="0"/>
              </a:rPr>
              <a:t>ಭಗವಾನ್ ಉವಾಚ</a:t>
            </a:r>
            <a:endParaRPr lang="en-IN" sz="4800" b="1" i="1" u="sng" dirty="0">
              <a:solidFill>
                <a:srgbClr val="002060"/>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908720"/>
            <a:ext cx="8229600" cy="5688632"/>
          </a:xfrm>
        </p:spPr>
        <p:txBody>
          <a:bodyPr>
            <a:normAutofit lnSpcReduction="10000"/>
          </a:bodyPr>
          <a:lstStyle/>
          <a:p>
            <a:endParaRPr lang="en-GB" dirty="0"/>
          </a:p>
          <a:p>
            <a:pPr marL="0" indent="0" algn="ctr">
              <a:buNone/>
            </a:pPr>
            <a:endParaRPr lang="en-GB" dirty="0"/>
          </a:p>
          <a:p>
            <a:pPr marL="0" indent="0" algn="ctr">
              <a:buNone/>
            </a:pPr>
            <a:endParaRPr lang="en-GB" b="1" i="1" dirty="0">
              <a:solidFill>
                <a:srgbClr val="002060"/>
              </a:solidFill>
              <a:latin typeface="Times New Roman" pitchFamily="18" charset="0"/>
              <a:cs typeface="Times New Roman" pitchFamily="18" charset="0"/>
            </a:endParaRPr>
          </a:p>
          <a:p>
            <a:pPr marL="0" indent="0" algn="ctr">
              <a:buNone/>
            </a:pPr>
            <a:r>
              <a:rPr lang="kn-IN" b="1" i="1" dirty="0">
                <a:solidFill>
                  <a:srgbClr val="002060"/>
                </a:solidFill>
                <a:latin typeface="Times New Roman" pitchFamily="18" charset="0"/>
                <a:cs typeface="Times New Roman" pitchFamily="18" charset="0"/>
              </a:rPr>
              <a:t>ಶ್ರೀ ಸತ್ಯ ಸಾಯಿ ಸೇವಾ ಸಂಸ್ಥೆ</a:t>
            </a:r>
            <a:endParaRPr lang="en-GB" b="1" i="1" dirty="0">
              <a:solidFill>
                <a:srgbClr val="002060"/>
              </a:solidFill>
              <a:latin typeface="Times New Roman" pitchFamily="18" charset="0"/>
              <a:cs typeface="Times New Roman" pitchFamily="18" charset="0"/>
            </a:endParaRPr>
          </a:p>
          <a:p>
            <a:pPr marL="0" indent="0" algn="ctr">
              <a:buNone/>
            </a:pPr>
            <a:r>
              <a:rPr lang="kn-IN" sz="2400" b="1" i="1" u="sng" dirty="0">
                <a:solidFill>
                  <a:srgbClr val="002060"/>
                </a:solidFill>
                <a:latin typeface="Times New Roman" pitchFamily="18" charset="0"/>
                <a:cs typeface="Times New Roman" pitchFamily="18" charset="0"/>
              </a:rPr>
              <a:t>ದಕ್ಷಿಣ ಕರ್ನಾಟಕ</a:t>
            </a:r>
            <a:endParaRPr lang="en-IN" sz="2400" b="1" i="1" u="sng" dirty="0">
              <a:solidFill>
                <a:srgbClr val="002060"/>
              </a:solidFill>
              <a:latin typeface="Times New Roman" pitchFamily="18" charset="0"/>
              <a:cs typeface="Times New Roman" pitchFamily="18" charset="0"/>
            </a:endParaRPr>
          </a:p>
          <a:p>
            <a:pPr marL="0" indent="0" algn="ctr">
              <a:buNone/>
            </a:pPr>
            <a:endParaRPr lang="en-GB" sz="2400" b="1" i="1" u="sng" dirty="0">
              <a:solidFill>
                <a:srgbClr val="002060"/>
              </a:solidFill>
              <a:latin typeface="Times New Roman" pitchFamily="18" charset="0"/>
              <a:cs typeface="Times New Roman" pitchFamily="18" charset="0"/>
            </a:endParaRPr>
          </a:p>
          <a:p>
            <a:pPr marL="0" indent="0" algn="ctr">
              <a:buNone/>
            </a:pPr>
            <a:r>
              <a:rPr lang="kn-IN" b="1" i="1" dirty="0">
                <a:solidFill>
                  <a:srgbClr val="002060"/>
                </a:solidFill>
                <a:latin typeface="Times New Roman" pitchFamily="18" charset="0"/>
                <a:cs typeface="Times New Roman" pitchFamily="18" charset="0"/>
              </a:rPr>
              <a:t>ಭಗವಾನ್ ಬಾಬಾ ರವರ ರಾಮಾಯಣದ ಉಪನ್ಯಾಸಗಳಿಂದ ಮತ್ತು ವಾಹಿನಿಗಳಿಂದ ತೆಗೆದುಕೊಂಡಿರುವ ಅಮೂಲ್ಯ ರತ್ನಗಳನ್ನು ಶ್ರೀ ರಾಮನವಮಿಯ ಶುಭ ದಿನದಂದು ಪ್ರಸ್ತುತ ಪಡಿಸುತ್ತಿದ್ದೇವೆ.</a:t>
            </a:r>
            <a:endParaRPr lang="en-IN" b="1" i="1"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052736"/>
            <a:ext cx="1564589" cy="139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62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kn-IN" u="sng" dirty="0">
                <a:solidFill>
                  <a:srgbClr val="002060"/>
                </a:solidFill>
                <a:latin typeface="Arial Narrow" pitchFamily="34" charset="0"/>
              </a:rPr>
              <a:t>ತಲಂರಾಲು</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251520" y="836712"/>
            <a:ext cx="8435280" cy="2259251"/>
          </a:xfrm>
        </p:spPr>
        <p:txBody>
          <a:bodyPr/>
          <a:lstStyle/>
          <a:p>
            <a:pPr marL="0" indent="0">
              <a:buNone/>
            </a:pPr>
            <a:r>
              <a:rPr lang="en-IN" dirty="0">
                <a:solidFill>
                  <a:srgbClr val="002060"/>
                </a:solidFill>
                <a:latin typeface="Arial Narrow" pitchFamily="34" charset="0"/>
              </a:rPr>
              <a:t>“</a:t>
            </a:r>
            <a:r>
              <a:rPr lang="kn-IN" dirty="0">
                <a:solidFill>
                  <a:srgbClr val="002060"/>
                </a:solidFill>
                <a:latin typeface="Arial Narrow" pitchFamily="34" charset="0"/>
              </a:rPr>
              <a:t>ಪ್ರಕೃತಿಯೊಂದಿಗಿದ್ದಾಗ ಕೆಂಪು (ರಾಜಸಿಕ)</a:t>
            </a:r>
          </a:p>
          <a:p>
            <a:pPr marL="0" indent="0">
              <a:buNone/>
            </a:pPr>
            <a:r>
              <a:rPr lang="kn-IN" dirty="0">
                <a:solidFill>
                  <a:srgbClr val="002060"/>
                </a:solidFill>
                <a:latin typeface="Arial Narrow" pitchFamily="34" charset="0"/>
              </a:rPr>
              <a:t>ಭಗವಂತನೊಂದಿಗಿದ್ದಾಗ ಶ್ವೇತ (ಸಾತ್ವಿಕ)</a:t>
            </a:r>
          </a:p>
          <a:p>
            <a:pPr marL="0" indent="0">
              <a:buNone/>
            </a:pPr>
            <a:r>
              <a:rPr lang="kn-IN" dirty="0">
                <a:solidFill>
                  <a:srgbClr val="002060"/>
                </a:solidFill>
                <a:latin typeface="Arial Narrow" pitchFamily="34" charset="0"/>
              </a:rPr>
              <a:t>ಭಗವಂತನಿಂದ ದೂರವಾದಾಗ ಕಪ್ಪು (ತಾಮಸಿಕ)</a:t>
            </a:r>
            <a:r>
              <a:rPr lang="en-IN" dirty="0">
                <a:solidFill>
                  <a:srgbClr val="002060"/>
                </a:solidFill>
                <a:latin typeface="Arial Narrow"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113" y="3456003"/>
            <a:ext cx="2880320" cy="256528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488" y="3654152"/>
            <a:ext cx="2880320" cy="23671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xmlns="" id="{4593308C-AAD3-4A1A-9EF7-00FF6EF2A216}"/>
              </a:ext>
            </a:extLst>
          </p:cNvPr>
          <p:cNvSpPr txBox="1"/>
          <p:nvPr/>
        </p:nvSpPr>
        <p:spPr>
          <a:xfrm>
            <a:off x="251520" y="6381328"/>
            <a:ext cx="5563048" cy="369332"/>
          </a:xfrm>
          <a:prstGeom prst="rect">
            <a:avLst/>
          </a:prstGeom>
          <a:noFill/>
        </p:spPr>
        <p:txBody>
          <a:bodyPr wrap="square" rtlCol="0">
            <a:spAutoFit/>
          </a:bodyPr>
          <a:lstStyle/>
          <a:p>
            <a:r>
              <a:rPr lang="kn-IN" i="1" dirty="0">
                <a:solidFill>
                  <a:srgbClr val="002060"/>
                </a:solidFill>
              </a:rPr>
              <a:t>- ೨೫ ನೇ ಮೇ ೧೯೯೨ - ಸಮ್ಮರ್ ಕೋರ್ಸ್, ಬೃಂದಾವನ</a:t>
            </a:r>
            <a:endParaRPr lang="en-IN" i="1" dirty="0">
              <a:solidFill>
                <a:srgbClr val="002060"/>
              </a:solidFill>
            </a:endParaRPr>
          </a:p>
        </p:txBody>
      </p:sp>
    </p:spTree>
    <p:extLst>
      <p:ext uri="{BB962C8B-B14F-4D97-AF65-F5344CB8AC3E}">
        <p14:creationId xmlns:p14="http://schemas.microsoft.com/office/powerpoint/2010/main" val="198140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kn-IN" u="sng" dirty="0">
                <a:solidFill>
                  <a:srgbClr val="002060"/>
                </a:solidFill>
                <a:latin typeface="Arial Narrow" pitchFamily="34" charset="0"/>
              </a:rPr>
              <a:t>ರಾಮನ ನಿಸ್ವಾರ್ಥತೆ</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179511" y="908720"/>
            <a:ext cx="6048671" cy="4464496"/>
          </a:xfrm>
        </p:spPr>
        <p:txBody>
          <a:bodyPr>
            <a:normAutofit fontScale="92500" lnSpcReduction="10000"/>
          </a:bodyPr>
          <a:lstStyle/>
          <a:p>
            <a:pPr marL="0" indent="0">
              <a:buNone/>
            </a:pPr>
            <a:r>
              <a:rPr lang="en-GB" sz="2800" dirty="0">
                <a:solidFill>
                  <a:srgbClr val="002060"/>
                </a:solidFill>
                <a:latin typeface="Arial Narrow" pitchFamily="34" charset="0"/>
              </a:rPr>
              <a:t>“</a:t>
            </a:r>
            <a:r>
              <a:rPr lang="kn-IN" sz="2800" dirty="0">
                <a:solidFill>
                  <a:srgbClr val="002060"/>
                </a:solidFill>
                <a:latin typeface="Arial Narrow" pitchFamily="34" charset="0"/>
              </a:rPr>
              <a:t>ತಂದೆ ದಶರಥ ಪ್ರಸ್ತಾಪಿಸಿದಾಗ ರಾಮ ಪಟ್ಟಾಭಿಷೇಕ ಮಾಡಲು ನಿರಾಕರಿಸಿದರು.</a:t>
            </a:r>
            <a:endParaRPr lang="en-GB" sz="2800" dirty="0">
              <a:solidFill>
                <a:srgbClr val="002060"/>
              </a:solidFill>
              <a:latin typeface="Arial Narrow" pitchFamily="34" charset="0"/>
            </a:endParaRPr>
          </a:p>
          <a:p>
            <a:pPr marL="0" indent="0">
              <a:buNone/>
            </a:pPr>
            <a:r>
              <a:rPr lang="kn-IN" sz="2800" dirty="0">
                <a:solidFill>
                  <a:srgbClr val="002060"/>
                </a:solidFill>
                <a:latin typeface="Arial Narrow" pitchFamily="34" charset="0"/>
              </a:rPr>
              <a:t>ಅವರು, </a:t>
            </a:r>
            <a:r>
              <a:rPr lang="en-IN" sz="2800" dirty="0">
                <a:solidFill>
                  <a:srgbClr val="002060"/>
                </a:solidFill>
                <a:latin typeface="Arial Narrow" pitchFamily="34" charset="0"/>
              </a:rPr>
              <a:t>“</a:t>
            </a:r>
            <a:r>
              <a:rPr lang="kn-IN" sz="2800" dirty="0">
                <a:solidFill>
                  <a:srgbClr val="002060"/>
                </a:solidFill>
                <a:latin typeface="Arial Narrow" pitchFamily="34" charset="0"/>
              </a:rPr>
              <a:t>ನಾವಿಬ್ಬರೂ ಒಂದೇ ದಿನದಲ್ಲಿ ಒಂದೇ ನಕ್ಷತ್ರದಲ್ಲಿ ಜನಿಸಿದ್ದೇವೆ. ನಾವು ಒಂದೇ ಯಜ್ಞ ಪಯಸದಿಂದ ಹುಟ್ಟಿದ್ದೇವೆ. ನಮ್ಮ ನಾಮಕಾರಣ, ಅಕ್ಷರಭ್ಯಾಸ, ಉಪನಯನ ಮತ್ತು ಮದುವೆ ಎಲ್ಲವನ್ನೂ ಏಕಕಾಲದಲ್ಲಿ ನಡೆಸಲಾಯಿತು. ಹಾಗಾದರೆ ನನ್ನನ್ನು ಮಾತ್ರ ಏಕೆ ಪಟ್ಟಾಭಿಷೇಕಕ್ಕೆ ಆಯ್ಕೆಮಾಡಲಾಗಿದೆ? ನಾವು ನಾಲ್ವರಿಗೂ ಪಟ್ಟಾಭಿಷೇಕ ಮಾಡೋಣ.</a:t>
            </a:r>
            <a:r>
              <a:rPr lang="en-IN" sz="2800" dirty="0">
                <a:solidFill>
                  <a:srgbClr val="002060"/>
                </a:solidFill>
                <a:latin typeface="Arial Narrow" pitchFamily="34" charset="0"/>
              </a:rPr>
              <a:t>”</a:t>
            </a:r>
            <a:endParaRPr lang="en-GB" sz="2800" b="1" dirty="0">
              <a:solidFill>
                <a:srgbClr val="002060"/>
              </a:solidFill>
              <a:latin typeface="Arial Narrow"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3" y="4532721"/>
            <a:ext cx="2736305" cy="195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302" y="879736"/>
            <a:ext cx="2736304" cy="3449123"/>
          </a:xfrm>
          <a:prstGeom prst="rect">
            <a:avLst/>
          </a:prstGeom>
        </p:spPr>
      </p:pic>
      <p:sp>
        <p:nvSpPr>
          <p:cNvPr id="6" name="TextBox 5">
            <a:extLst>
              <a:ext uri="{FF2B5EF4-FFF2-40B4-BE49-F238E27FC236}">
                <a16:creationId xmlns:a16="http://schemas.microsoft.com/office/drawing/2014/main" xmlns="" id="{6E9DF57A-708C-48EA-8811-73055BCB1335}"/>
              </a:ext>
            </a:extLst>
          </p:cNvPr>
          <p:cNvSpPr txBox="1"/>
          <p:nvPr/>
        </p:nvSpPr>
        <p:spPr>
          <a:xfrm>
            <a:off x="179511" y="6118959"/>
            <a:ext cx="5563048" cy="369332"/>
          </a:xfrm>
          <a:prstGeom prst="rect">
            <a:avLst/>
          </a:prstGeom>
          <a:noFill/>
        </p:spPr>
        <p:txBody>
          <a:bodyPr wrap="square" rtlCol="0">
            <a:spAutoFit/>
          </a:bodyPr>
          <a:lstStyle/>
          <a:p>
            <a:r>
              <a:rPr lang="kn-IN" i="1" dirty="0">
                <a:solidFill>
                  <a:srgbClr val="002060"/>
                </a:solidFill>
              </a:rPr>
              <a:t>- ೨೧ ನೇ ಏಪ್ರಿಲ್ </a:t>
            </a:r>
            <a:r>
              <a:rPr lang="en-IN" i="1" dirty="0">
                <a:solidFill>
                  <a:srgbClr val="002060"/>
                </a:solidFill>
              </a:rPr>
              <a:t>3</a:t>
            </a:r>
            <a:r>
              <a:rPr lang="kn-IN" i="1" dirty="0">
                <a:solidFill>
                  <a:srgbClr val="002060"/>
                </a:solidFill>
              </a:rPr>
              <a:t>, ರಾಮನವಮಿ</a:t>
            </a:r>
            <a:endParaRPr lang="en-IN" i="1" dirty="0">
              <a:solidFill>
                <a:srgbClr val="002060"/>
              </a:solidFill>
            </a:endParaRPr>
          </a:p>
        </p:txBody>
      </p:sp>
    </p:spTree>
    <p:extLst>
      <p:ext uri="{BB962C8B-B14F-4D97-AF65-F5344CB8AC3E}">
        <p14:creationId xmlns:p14="http://schemas.microsoft.com/office/powerpoint/2010/main" val="370983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bodyPr>
          <a:lstStyle/>
          <a:p>
            <a:r>
              <a:rPr lang="kn-IN" sz="4400" u="sng" dirty="0">
                <a:solidFill>
                  <a:srgbClr val="002060"/>
                </a:solidFill>
                <a:latin typeface="Arial Narrow" pitchFamily="34" charset="0"/>
              </a:rPr>
              <a:t>ಕೈಕೇಯಿಯ ತ್ಯಾಗ</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107504" y="980728"/>
            <a:ext cx="8856984" cy="5437827"/>
          </a:xfrm>
        </p:spPr>
        <p:txBody>
          <a:bodyPr>
            <a:normAutofit/>
          </a:bodyPr>
          <a:lstStyle/>
          <a:p>
            <a:pPr marL="0" indent="0">
              <a:buNone/>
            </a:pPr>
            <a:r>
              <a:rPr lang="kn-IN" sz="2400" dirty="0">
                <a:solidFill>
                  <a:srgbClr val="002060"/>
                </a:solidFill>
                <a:latin typeface="Arial Narrow" pitchFamily="34" charset="0"/>
              </a:rPr>
              <a:t>ರಾಮನು ಕೈಕೇಯಿಗೆ ಹೀಗೆ ಪ್ರಾರ್ಥಿಸಿದನು:</a:t>
            </a:r>
          </a:p>
          <a:p>
            <a:pPr marL="0" indent="0">
              <a:buNone/>
            </a:pPr>
            <a:r>
              <a:rPr lang="en-IN" sz="2400" dirty="0">
                <a:solidFill>
                  <a:srgbClr val="002060"/>
                </a:solidFill>
                <a:latin typeface="Arial Narrow" pitchFamily="34" charset="0"/>
              </a:rPr>
              <a:t>“</a:t>
            </a:r>
            <a:r>
              <a:rPr lang="kn-IN" sz="2400" dirty="0">
                <a:solidFill>
                  <a:srgbClr val="002060"/>
                </a:solidFill>
                <a:latin typeface="Arial Narrow" pitchFamily="34" charset="0"/>
              </a:rPr>
              <a:t>ತಾಯಿ! ನಾನು ರಾಕ್ಷಸರನ್ನು ಕೊನೆಗಾಣಿಸಲು ಅವತರಿಸಿದ್ದೇನೆ. ಈ ಕಾರ್ಯವನ್ನು ಪೂರೈಸಲು ನೀವು ಯೋಜನೆಯನ್ನು ಮಾಡಬೇಕು.</a:t>
            </a:r>
            <a:r>
              <a:rPr lang="en-IN" sz="2400" dirty="0">
                <a:solidFill>
                  <a:srgbClr val="002060"/>
                </a:solidFill>
                <a:latin typeface="Arial Narrow" pitchFamily="34" charset="0"/>
              </a:rPr>
              <a:t>”</a:t>
            </a:r>
            <a:endParaRPr lang="kn-IN" sz="2400" dirty="0">
              <a:solidFill>
                <a:srgbClr val="002060"/>
              </a:solidFill>
              <a:latin typeface="Arial Narrow" pitchFamily="34" charset="0"/>
            </a:endParaRPr>
          </a:p>
          <a:p>
            <a:pPr marL="0" indent="0">
              <a:buNone/>
            </a:pPr>
            <a:r>
              <a:rPr lang="kn-IN" sz="2400" dirty="0">
                <a:solidFill>
                  <a:srgbClr val="002060"/>
                </a:solidFill>
                <a:latin typeface="Arial Narrow" pitchFamily="34" charset="0"/>
              </a:rPr>
              <a:t>ಕೈಕೆಯಿ ದಾಸರಥನಿಂದ ವರಗಳನ್ನು ಕೇಳಿದ ಕಾರಣ ಇದು.</a:t>
            </a:r>
            <a:endParaRPr lang="en-GB" sz="2400" dirty="0">
              <a:solidFill>
                <a:srgbClr val="002060"/>
              </a:solidFill>
              <a:latin typeface="Arial Narrow"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344380"/>
            <a:ext cx="4536504" cy="31809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40968"/>
            <a:ext cx="2376264" cy="3350819"/>
          </a:xfrm>
          <a:prstGeom prst="rect">
            <a:avLst/>
          </a:prstGeom>
        </p:spPr>
      </p:pic>
      <p:sp>
        <p:nvSpPr>
          <p:cNvPr id="7" name="TextBox 6">
            <a:extLst>
              <a:ext uri="{FF2B5EF4-FFF2-40B4-BE49-F238E27FC236}">
                <a16:creationId xmlns:a16="http://schemas.microsoft.com/office/drawing/2014/main" xmlns="" id="{B1F527FA-7B36-4C17-9ABC-79369325F9F4}"/>
              </a:ext>
            </a:extLst>
          </p:cNvPr>
          <p:cNvSpPr txBox="1"/>
          <p:nvPr/>
        </p:nvSpPr>
        <p:spPr>
          <a:xfrm>
            <a:off x="107504" y="2708920"/>
            <a:ext cx="5563048" cy="369332"/>
          </a:xfrm>
          <a:prstGeom prst="rect">
            <a:avLst/>
          </a:prstGeom>
          <a:noFill/>
        </p:spPr>
        <p:txBody>
          <a:bodyPr wrap="square" rtlCol="0">
            <a:spAutoFit/>
          </a:bodyPr>
          <a:lstStyle/>
          <a:p>
            <a:r>
              <a:rPr lang="kn-IN" i="1" dirty="0">
                <a:solidFill>
                  <a:srgbClr val="002060"/>
                </a:solidFill>
              </a:rPr>
              <a:t>- ೨೨ ನೇ ಮೇ ೨೦೦೨ ಸಮ್ಮರ್ ಕೋರ್ಸ್, ಬೃಂದಾವನ</a:t>
            </a:r>
            <a:endParaRPr lang="en-IN" i="1" dirty="0">
              <a:solidFill>
                <a:srgbClr val="002060"/>
              </a:solidFill>
            </a:endParaRPr>
          </a:p>
        </p:txBody>
      </p:sp>
    </p:spTree>
    <p:extLst>
      <p:ext uri="{BB962C8B-B14F-4D97-AF65-F5344CB8AC3E}">
        <p14:creationId xmlns:p14="http://schemas.microsoft.com/office/powerpoint/2010/main" val="126412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147248" cy="836712"/>
          </a:xfrm>
        </p:spPr>
        <p:txBody>
          <a:bodyPr>
            <a:noAutofit/>
          </a:bodyPr>
          <a:lstStyle/>
          <a:p>
            <a:r>
              <a:rPr lang="kn-IN" sz="3600" b="1" u="sng" dirty="0">
                <a:solidFill>
                  <a:srgbClr val="002060"/>
                </a:solidFill>
                <a:latin typeface="Arial Narrow" pitchFamily="34" charset="0"/>
              </a:rPr>
              <a:t>ಸೀತೆಯು ರಾಮನನ್ನು ಮನವೊಲಿಸಿದ ರೀತಿ</a:t>
            </a:r>
          </a:p>
        </p:txBody>
      </p:sp>
      <p:sp>
        <p:nvSpPr>
          <p:cNvPr id="3" name="Content Placeholder 2"/>
          <p:cNvSpPr>
            <a:spLocks noGrp="1"/>
          </p:cNvSpPr>
          <p:nvPr>
            <p:ph idx="1"/>
          </p:nvPr>
        </p:nvSpPr>
        <p:spPr>
          <a:xfrm>
            <a:off x="160778" y="852391"/>
            <a:ext cx="5184576" cy="5112568"/>
          </a:xfrm>
        </p:spPr>
        <p:txBody>
          <a:bodyPr>
            <a:normAutofit fontScale="85000" lnSpcReduction="20000"/>
          </a:bodyPr>
          <a:lstStyle/>
          <a:p>
            <a:pPr marL="0" indent="0">
              <a:buNone/>
            </a:pPr>
            <a:r>
              <a:rPr lang="kn-IN" sz="2800" dirty="0">
                <a:solidFill>
                  <a:srgbClr val="002060"/>
                </a:solidFill>
                <a:latin typeface="Arial Narrow" pitchFamily="34" charset="0"/>
              </a:rPr>
              <a:t>ಸೀತಾಳನ್ನು ಕಾಡಿಗೆ ಕರೆದೊಯ್ಯಲು ಶ್ರೀ ರಾಮ ನಿರಾಕರಿಸಿದಾಗ ಸೀತಾ ಹೇಳಿದರು:</a:t>
            </a:r>
          </a:p>
          <a:p>
            <a:pPr marL="0" indent="0">
              <a:buNone/>
            </a:pPr>
            <a:r>
              <a:rPr lang="en-IN" sz="2800" dirty="0">
                <a:solidFill>
                  <a:srgbClr val="002060"/>
                </a:solidFill>
                <a:latin typeface="Arial Narrow" pitchFamily="34" charset="0"/>
              </a:rPr>
              <a:t>“</a:t>
            </a:r>
            <a:r>
              <a:rPr lang="kn-IN" sz="2800" dirty="0">
                <a:solidFill>
                  <a:srgbClr val="002060"/>
                </a:solidFill>
                <a:latin typeface="Arial Narrow" pitchFamily="34" charset="0"/>
              </a:rPr>
              <a:t>ನೀನು ರಾಮಚಂದ್ರ, ರಾಮನು ಚಂದ್ರ! ನಾನು ಸೀತಾ, ತಂಪು - ತಂಪಾದ ಚಂದ್ರನ ಬಿಂಬ!</a:t>
            </a:r>
          </a:p>
          <a:p>
            <a:pPr marL="0" indent="0">
              <a:buNone/>
            </a:pPr>
            <a:r>
              <a:rPr lang="kn-IN" sz="2800" dirty="0">
                <a:solidFill>
                  <a:srgbClr val="002060"/>
                </a:solidFill>
                <a:latin typeface="Arial Narrow" pitchFamily="34" charset="0"/>
              </a:rPr>
              <a:t>ಚಂದ್ರನು ಕಾಡಿನಲ್ಲಿ ಮತ್ತು ಅದರ ತಂಪಾದ ಬೆಳಕು ಅಯೋಧ್ಯೆಯಲ್ಲಿ ಹೇಗೆ ಇರಲು ಸಾಧ್ಯ?</a:t>
            </a:r>
          </a:p>
          <a:p>
            <a:pPr marL="0" indent="0">
              <a:buNone/>
            </a:pPr>
            <a:r>
              <a:rPr lang="kn-IN" sz="2800" dirty="0">
                <a:solidFill>
                  <a:srgbClr val="002060"/>
                </a:solidFill>
                <a:latin typeface="Arial Narrow" pitchFamily="34" charset="0"/>
              </a:rPr>
              <a:t>ಚಂದ್ರ ಎಲ್ಲಿರುವನೋ, ಅದರ ಬೆಳಕು ಆ ಸ್ಥಳದಲ್ಲಿರಬೇಕು!</a:t>
            </a:r>
          </a:p>
          <a:p>
            <a:pPr marL="0" indent="0">
              <a:buNone/>
            </a:pPr>
            <a:r>
              <a:rPr lang="kn-IN" sz="2800" dirty="0">
                <a:solidFill>
                  <a:srgbClr val="002060"/>
                </a:solidFill>
                <a:latin typeface="Arial Narrow" pitchFamily="34" charset="0"/>
              </a:rPr>
              <a:t>ಆದ್ದರಿಂದ ಈ ಪ್ರತ್ಯೇಕತೆಯು ಎಂದಿಗೂ ಸಾಧ್ಯವಿಲ್ಲ. ಇಬ್ಬರೂ ಎಂದಿಗೂ ಒಟ್ಟಿಗೆ ಇರಬೇಕು, ಎಂದಿಗೂ ಬೇರೆಯಾಗುವುದಿಲ್ಲ!</a:t>
            </a:r>
            <a:endParaRPr lang="en-IN" sz="2800" dirty="0">
              <a:solidFill>
                <a:srgbClr val="00206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042" y="1124744"/>
            <a:ext cx="3365486" cy="4422023"/>
          </a:xfrm>
          <a:prstGeom prst="rect">
            <a:avLst/>
          </a:prstGeom>
        </p:spPr>
      </p:pic>
      <p:sp>
        <p:nvSpPr>
          <p:cNvPr id="6" name="TextBox 5">
            <a:extLst>
              <a:ext uri="{FF2B5EF4-FFF2-40B4-BE49-F238E27FC236}">
                <a16:creationId xmlns:a16="http://schemas.microsoft.com/office/drawing/2014/main" xmlns="" id="{FFE127B2-3BE2-4C6D-B75B-0603A2FBB47E}"/>
              </a:ext>
            </a:extLst>
          </p:cNvPr>
          <p:cNvSpPr txBox="1"/>
          <p:nvPr/>
        </p:nvSpPr>
        <p:spPr>
          <a:xfrm>
            <a:off x="179512" y="6124654"/>
            <a:ext cx="3888432" cy="369332"/>
          </a:xfrm>
          <a:prstGeom prst="rect">
            <a:avLst/>
          </a:prstGeom>
          <a:noFill/>
        </p:spPr>
        <p:txBody>
          <a:bodyPr wrap="square" rtlCol="0">
            <a:spAutoFit/>
          </a:bodyPr>
          <a:lstStyle/>
          <a:p>
            <a:r>
              <a:rPr lang="en-IN" i="1" dirty="0">
                <a:solidFill>
                  <a:srgbClr val="002060"/>
                </a:solidFill>
              </a:rPr>
              <a:t>- </a:t>
            </a:r>
            <a:r>
              <a:rPr lang="kn-IN" i="1" dirty="0">
                <a:solidFill>
                  <a:srgbClr val="002060"/>
                </a:solidFill>
              </a:rPr>
              <a:t>ರಾಮಕಥಾ ರಸವಾಹಿನಿ</a:t>
            </a:r>
            <a:endParaRPr lang="en-IN" i="1" dirty="0">
              <a:solidFill>
                <a:srgbClr val="002060"/>
              </a:solidFill>
            </a:endParaRPr>
          </a:p>
        </p:txBody>
      </p:sp>
    </p:spTree>
    <p:extLst>
      <p:ext uri="{BB962C8B-B14F-4D97-AF65-F5344CB8AC3E}">
        <p14:creationId xmlns:p14="http://schemas.microsoft.com/office/powerpoint/2010/main" val="208550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kn-IN" u="sng" dirty="0">
                <a:solidFill>
                  <a:srgbClr val="002060"/>
                </a:solidFill>
                <a:latin typeface="Arial Narrow" pitchFamily="34" charset="0"/>
              </a:rPr>
              <a:t>ಊರ್ಮಿಳಾಳ ಶ್ರೇಷ್ಠತೆ</a:t>
            </a:r>
            <a:endParaRPr lang="en-IN" u="sng" dirty="0">
              <a:solidFill>
                <a:srgbClr val="002060"/>
              </a:solidFill>
              <a:latin typeface="Arial Narrow" pitchFamily="34" charset="0"/>
            </a:endParaRPr>
          </a:p>
        </p:txBody>
      </p:sp>
      <p:sp>
        <p:nvSpPr>
          <p:cNvPr id="4" name="Content Placeholder 3"/>
          <p:cNvSpPr>
            <a:spLocks noGrp="1"/>
          </p:cNvSpPr>
          <p:nvPr>
            <p:ph idx="1"/>
          </p:nvPr>
        </p:nvSpPr>
        <p:spPr>
          <a:xfrm>
            <a:off x="107504" y="908720"/>
            <a:ext cx="9036496" cy="3600400"/>
          </a:xfrm>
        </p:spPr>
        <p:txBody>
          <a:bodyPr>
            <a:normAutofit fontScale="77500" lnSpcReduction="20000"/>
          </a:bodyPr>
          <a:lstStyle/>
          <a:p>
            <a:pPr marL="0" indent="0">
              <a:buNone/>
            </a:pPr>
            <a:r>
              <a:rPr lang="en-IN" sz="2800" dirty="0">
                <a:solidFill>
                  <a:srgbClr val="002060"/>
                </a:solidFill>
                <a:latin typeface="Arial Narrow" pitchFamily="34" charset="0"/>
              </a:rPr>
              <a:t>“</a:t>
            </a:r>
            <a:r>
              <a:rPr lang="kn-IN" sz="2800" dirty="0">
                <a:solidFill>
                  <a:srgbClr val="002060"/>
                </a:solidFill>
                <a:latin typeface="Arial Narrow" pitchFamily="34" charset="0"/>
              </a:rPr>
              <a:t>ತನ್ನ ಪತಿಯು 14 ವರ್ಷಗಳ ಕಾಲ ಕಾಡಿಗೆ ಹೋಗುತ್ತಿದ್ದಾನೆಂದು ತಿಳಿದಾಗ ಯಾವುದೇ ಮಹಿಳೆ ಮೌನವಾಗಿರುತ್ತಾಳೆಯೇ? ಆದರೆ ಊರ್ಮಿಳಾ ಯಾವುದೇ ಆಕ್ಷೇಪಣೆ ಎತ್ತಲಿಲ್ಲ. ವಾಸ್ತವವಾಗಿ, ತನ್ನ ಪತಿಗೆ ರಾಮನ ಸೇವೆ ಮಾಡಲು ಅವಕಾಶ ಸಿಕ್ಕಿದ್ದರಿಂದ ಅವಳು ತುಂಬಾ ಸಂತೋಷಪಟ್ಟಳು. ಅವಳು, “ನಾನು ಇಲ್ಲದೆ ನೀವು 14 ವರ್ಷಗಳ ಕಾಲ ಕಾಡಿನಲ್ಲಿ ವಾಸಿಸುವಿರಿ. ನೀವು ನನ್ನ ಬಗ್ಗೆ ಯೋಚಿಸುವ ಮತ್ತು ಕೆಲವೊಮ್ಮೆ ನನ್ನ ಹೆಸರನ್ನು ನಮೂದಿಸುವ ಸಾಧ್ಯತೆಯಿದೆ. ಆದ್ದರಿಂದ, ನೀವು ಯಾವುದೇ ಸಮಯದಲ್ಲಿ ನನ್ನ ಬಗ್ಗೆ ಯೋಚಿಸುವುದಿಲ್ಲ ಎಂದು ನೀವು ನನಗೆ ಭರವಸೆ ನೀಡಬೇಕೆಂದು ನಾನು ಬಯಸುತ್ತೇನೆ. ನಾನು ನಿಮ್ಮೊಂದಿಗೆ ಕಾಡಿಗೆ ಹೋದರೆ, ನಿಮ್ಮ ಸಂಪೂರ್ಣ ಸಮಯವನ್ನು ಅವರ ಸೇವೆಗೆ ವಿನಿಯೋಗಿಸಲು ನಿಮಗೆ ಸಾಧ್ಯವಾಗದಿರಬಹುದು. ನಿಮ್ಮ ದಾರಿಯಲ್ಲಿ ನಾನು ಅಡ್ಡಿಯಾಗದಂತೆ ನಾನು ಹಿಂದೆ ಉಳಿಯುತ್ತೇನೆ.</a:t>
            </a:r>
            <a:r>
              <a:rPr lang="en-IN" sz="2800" dirty="0">
                <a:solidFill>
                  <a:srgbClr val="002060"/>
                </a:solidFill>
                <a:latin typeface="Arial Narrow" pitchFamily="34" charset="0"/>
              </a:rPr>
              <a:t>”</a:t>
            </a:r>
            <a:endParaRPr lang="en-GB" sz="2800" dirty="0">
              <a:solidFill>
                <a:srgbClr val="002060"/>
              </a:solidFill>
              <a:latin typeface="Arial Narrow"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4005064"/>
            <a:ext cx="3533138" cy="2203997"/>
          </a:xfrm>
          <a:prstGeom prst="rect">
            <a:avLst/>
          </a:prstGeom>
        </p:spPr>
      </p:pic>
    </p:spTree>
    <p:extLst>
      <p:ext uri="{BB962C8B-B14F-4D97-AF65-F5344CB8AC3E}">
        <p14:creationId xmlns:p14="http://schemas.microsoft.com/office/powerpoint/2010/main" val="292661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696744" cy="581383"/>
          </a:xfrm>
        </p:spPr>
        <p:txBody>
          <a:bodyPr>
            <a:noAutofit/>
          </a:bodyPr>
          <a:lstStyle/>
          <a:p>
            <a:r>
              <a:rPr lang="kn-IN" sz="3200" b="1" u="sng" dirty="0">
                <a:solidFill>
                  <a:srgbClr val="002060"/>
                </a:solidFill>
                <a:latin typeface="Arial Narrow" pitchFamily="34" charset="0"/>
              </a:rPr>
              <a:t>ರಾಮೋ ವಿಗ್ರಹವಾನ್ ಧಾರ್ಮ</a:t>
            </a:r>
            <a:endParaRPr lang="en-IN" sz="3200" b="1" u="sng" dirty="0">
              <a:solidFill>
                <a:srgbClr val="002060"/>
              </a:solidFill>
              <a:latin typeface="Arial Narrow"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7422" y="4525905"/>
            <a:ext cx="2243628" cy="16124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41" y="1556792"/>
            <a:ext cx="1897779" cy="4581525"/>
          </a:xfrm>
          <a:prstGeom prst="rect">
            <a:avLst/>
          </a:prstGeom>
        </p:spPr>
      </p:pic>
      <p:sp>
        <p:nvSpPr>
          <p:cNvPr id="3" name="Rectangle 2"/>
          <p:cNvSpPr/>
          <p:nvPr/>
        </p:nvSpPr>
        <p:spPr>
          <a:xfrm>
            <a:off x="179512" y="260648"/>
            <a:ext cx="1872208" cy="1190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n-IN" sz="2800" dirty="0">
                <a:solidFill>
                  <a:srgbClr val="FFFF00"/>
                </a:solidFill>
                <a:latin typeface="Arial Narrow" pitchFamily="34" charset="0"/>
              </a:rPr>
              <a:t>ಓ ಸುಮಂತ್ರ! ನಿಲ್ಲು!</a:t>
            </a:r>
            <a:endParaRPr lang="en-IN" sz="2800" dirty="0">
              <a:solidFill>
                <a:srgbClr val="FFFF00"/>
              </a:solidFill>
              <a:latin typeface="Arial Narrow" pitchFamily="34" charset="0"/>
            </a:endParaRPr>
          </a:p>
        </p:txBody>
      </p:sp>
      <p:sp>
        <p:nvSpPr>
          <p:cNvPr id="7" name="TextBox 6"/>
          <p:cNvSpPr txBox="1"/>
          <p:nvPr/>
        </p:nvSpPr>
        <p:spPr>
          <a:xfrm>
            <a:off x="2411760" y="968529"/>
            <a:ext cx="6408712" cy="3108543"/>
          </a:xfrm>
          <a:prstGeom prst="rect">
            <a:avLst/>
          </a:prstGeom>
          <a:noFill/>
        </p:spPr>
        <p:txBody>
          <a:bodyPr wrap="square" rtlCol="0">
            <a:spAutoFit/>
          </a:bodyPr>
          <a:lstStyle/>
          <a:p>
            <a:r>
              <a:rPr lang="en-IN" sz="2800" dirty="0">
                <a:solidFill>
                  <a:srgbClr val="002060"/>
                </a:solidFill>
                <a:latin typeface="Arial Narrow" pitchFamily="34" charset="0"/>
              </a:rPr>
              <a:t>“</a:t>
            </a:r>
            <a:r>
              <a:rPr lang="kn-IN" sz="2800" dirty="0">
                <a:solidFill>
                  <a:srgbClr val="002060"/>
                </a:solidFill>
                <a:latin typeface="Arial Narrow" pitchFamily="34" charset="0"/>
              </a:rPr>
              <a:t>ಓ ಸುಮಂತ್ರ! ನಿಲ್ಲು!</a:t>
            </a:r>
            <a:r>
              <a:rPr lang="en-IN" sz="2800" dirty="0">
                <a:solidFill>
                  <a:srgbClr val="002060"/>
                </a:solidFill>
                <a:latin typeface="Arial Narrow" pitchFamily="34" charset="0"/>
              </a:rPr>
              <a:t>”</a:t>
            </a:r>
            <a:r>
              <a:rPr lang="kn-IN" sz="2800" dirty="0">
                <a:solidFill>
                  <a:srgbClr val="002060"/>
                </a:solidFill>
                <a:latin typeface="Arial Narrow" pitchFamily="34" charset="0"/>
              </a:rPr>
              <a:t> ಎಂದು ರಾಮನು ಅರಣ್ಯಕ್ಕೆ ಹೋಗುವಾಗ ದಶರಥನು ಹೇಳಿದನು. ಸುಮಂತ್ರನು ಸಾರಥಿಯಾಗಿದ್ದನು.</a:t>
            </a:r>
            <a:r>
              <a:rPr lang="en-IN" sz="2800" dirty="0">
                <a:solidFill>
                  <a:srgbClr val="002060"/>
                </a:solidFill>
                <a:latin typeface="Arial Narrow" pitchFamily="34" charset="0"/>
              </a:rPr>
              <a:t> </a:t>
            </a:r>
            <a:r>
              <a:rPr lang="kn-IN" sz="2800" b="1" dirty="0">
                <a:solidFill>
                  <a:srgbClr val="002060"/>
                </a:solidFill>
                <a:latin typeface="Arial Narrow" pitchFamily="34" charset="0"/>
              </a:rPr>
              <a:t>ಚಕ್ರವರ್ತಿ</a:t>
            </a:r>
            <a:r>
              <a:rPr lang="kn-IN" sz="2800" dirty="0">
                <a:solidFill>
                  <a:srgbClr val="002060"/>
                </a:solidFill>
                <a:latin typeface="Arial Narrow" pitchFamily="34" charset="0"/>
              </a:rPr>
              <a:t> ದಶರಥನ ಆಜ್ಞೆಯಂತೆ ತನ್ನ ಕರ್ತವ್ಯವನ್ನು ನಿರ್ವಹಿಸುವಂತೆ ರಾಮನು ಸುಮಂತ್ರನಿಗೆ ಹೇಳಿದನು ಮತ್ತು ತನ್ನ </a:t>
            </a:r>
            <a:r>
              <a:rPr lang="kn-IN" sz="2800" b="1" dirty="0">
                <a:solidFill>
                  <a:srgbClr val="002060"/>
                </a:solidFill>
                <a:latin typeface="Arial Narrow" pitchFamily="34" charset="0"/>
              </a:rPr>
              <a:t>ತಂದೆ </a:t>
            </a:r>
            <a:r>
              <a:rPr lang="kn-IN" sz="2800" dirty="0">
                <a:solidFill>
                  <a:srgbClr val="002060"/>
                </a:solidFill>
                <a:latin typeface="Arial Narrow" pitchFamily="34" charset="0"/>
              </a:rPr>
              <a:t>ದಶರಥನ ಅಳುವ ಮನವಿಗೆ ಮಣಿಯಬೇಡ ಎಂದು ಹೇಳಿದನು.</a:t>
            </a:r>
            <a:endParaRPr lang="en-IN" sz="2800" dirty="0">
              <a:solidFill>
                <a:srgbClr val="002060"/>
              </a:solidFill>
              <a:latin typeface="Arial Narrow" pitchFamily="34" charset="0"/>
            </a:endParaRPr>
          </a:p>
        </p:txBody>
      </p:sp>
    </p:spTree>
    <p:extLst>
      <p:ext uri="{BB962C8B-B14F-4D97-AF65-F5344CB8AC3E}">
        <p14:creationId xmlns:p14="http://schemas.microsoft.com/office/powerpoint/2010/main" val="29337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kn-IN" sz="3200" b="1" u="sng" dirty="0">
                <a:solidFill>
                  <a:srgbClr val="002060"/>
                </a:solidFill>
                <a:latin typeface="Arial Narrow" pitchFamily="34" charset="0"/>
              </a:rPr>
              <a:t>ರಾಮನಿಗೆ ಲಕ್ಷ್ಮಣನ</a:t>
            </a:r>
            <a:r>
              <a:rPr lang="en-IN" sz="3200" b="1" u="sng" dirty="0">
                <a:solidFill>
                  <a:srgbClr val="002060"/>
                </a:solidFill>
                <a:latin typeface="Arial Narrow" pitchFamily="34" charset="0"/>
              </a:rPr>
              <a:t> </a:t>
            </a:r>
            <a:r>
              <a:rPr lang="kn-IN" sz="3200" b="1" u="sng" dirty="0">
                <a:solidFill>
                  <a:srgbClr val="002060"/>
                </a:solidFill>
                <a:latin typeface="Arial Narrow" pitchFamily="34" charset="0"/>
              </a:rPr>
              <a:t>ಸಂಪೂರ್ಣ ಶರಣಾಗತಿ</a:t>
            </a:r>
            <a:endParaRPr lang="en-IN" sz="3200" b="1" u="sng" dirty="0">
              <a:solidFill>
                <a:srgbClr val="002060"/>
              </a:solidFill>
              <a:latin typeface="Arial Narrow" pitchFamily="34" charset="0"/>
            </a:endParaRPr>
          </a:p>
        </p:txBody>
      </p:sp>
      <p:sp>
        <p:nvSpPr>
          <p:cNvPr id="3" name="Content Placeholder 2"/>
          <p:cNvSpPr>
            <a:spLocks noGrp="1"/>
          </p:cNvSpPr>
          <p:nvPr>
            <p:ph idx="1"/>
          </p:nvPr>
        </p:nvSpPr>
        <p:spPr>
          <a:xfrm>
            <a:off x="125760" y="836712"/>
            <a:ext cx="8784976" cy="5760640"/>
          </a:xfrm>
        </p:spPr>
        <p:txBody>
          <a:bodyPr/>
          <a:lstStyle/>
          <a:p>
            <a:pPr marL="0" indent="0">
              <a:buNone/>
            </a:pPr>
            <a:r>
              <a:rPr lang="en-GB" sz="1800" dirty="0"/>
              <a:t> </a:t>
            </a:r>
            <a:endParaRPr lang="en-IN" sz="1800" dirty="0">
              <a:latin typeface="Arial Narrow"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338" y="692696"/>
            <a:ext cx="4140462" cy="2179190"/>
          </a:xfrm>
          <a:prstGeom prst="rect">
            <a:avLst/>
          </a:prstGeom>
        </p:spPr>
      </p:pic>
      <p:sp>
        <p:nvSpPr>
          <p:cNvPr id="4" name="Rectangle 3"/>
          <p:cNvSpPr/>
          <p:nvPr/>
        </p:nvSpPr>
        <p:spPr>
          <a:xfrm>
            <a:off x="323528" y="2961009"/>
            <a:ext cx="8926019" cy="3477875"/>
          </a:xfrm>
          <a:prstGeom prst="rect">
            <a:avLst/>
          </a:prstGeom>
        </p:spPr>
        <p:txBody>
          <a:bodyPr wrap="square">
            <a:spAutoFit/>
          </a:bodyPr>
          <a:lstStyle/>
          <a:p>
            <a:r>
              <a:rPr lang="kn-IN" sz="2000" b="1" dirty="0">
                <a:solidFill>
                  <a:srgbClr val="002060"/>
                </a:solidFill>
                <a:latin typeface="Arial Narrow" pitchFamily="34" charset="0"/>
              </a:rPr>
              <a:t>ಚಿತ್ರಕೂಟ ಪರ್ವತವನ್ನು ತಲುಪಿದ ರಾಮನು ಲಕ್ಷ್ಮಣನಿಗೆ ಗುಡಿಸಲು ನಿರ್ಮಿಸಲು ಸೂಚಿಸಿದನು. ಸ್ಥಳವನ್ನು ತೋರಿಸಲು ಲಕ್ಷ್ಮಣನು ಅವನನ್ನು ಕೇಳಿದಾಗ, ರಾಮನು, </a:t>
            </a:r>
            <a:r>
              <a:rPr lang="en-IN" sz="2000" b="1" dirty="0">
                <a:solidFill>
                  <a:srgbClr val="002060"/>
                </a:solidFill>
                <a:latin typeface="Arial Narrow" pitchFamily="34" charset="0"/>
              </a:rPr>
              <a:t>“</a:t>
            </a:r>
            <a:r>
              <a:rPr lang="kn-IN" sz="2000" b="1" dirty="0">
                <a:solidFill>
                  <a:srgbClr val="002060"/>
                </a:solidFill>
                <a:latin typeface="Arial Narrow" pitchFamily="34" charset="0"/>
              </a:rPr>
              <a:t>ನಿನ್ನ ಆಯ್ಕೆಯ ಸ್ಥಳದಲ್ಲಿ ಅದನ್ನು ನಿರ್ಮಿಸು</a:t>
            </a:r>
            <a:r>
              <a:rPr lang="en-IN" sz="2000" b="1" dirty="0">
                <a:solidFill>
                  <a:srgbClr val="002060"/>
                </a:solidFill>
                <a:latin typeface="Arial Narrow" pitchFamily="34" charset="0"/>
              </a:rPr>
              <a:t>”</a:t>
            </a:r>
            <a:r>
              <a:rPr lang="kn-IN" sz="2000" b="1" dirty="0">
                <a:solidFill>
                  <a:srgbClr val="002060"/>
                </a:solidFill>
                <a:latin typeface="Arial Narrow" pitchFamily="34" charset="0"/>
              </a:rPr>
              <a:t> ಎಂದು ಉತ್ತರಿಸಿದನು. ಇದನ್ನು ಕೇಳಿದ ಲಕ್ಷ್ಮಣನು ದುಃಖಿತನಾದನು. ಆತನು, </a:t>
            </a:r>
            <a:r>
              <a:rPr lang="en-IN" sz="2000" b="1" dirty="0">
                <a:solidFill>
                  <a:srgbClr val="002060"/>
                </a:solidFill>
                <a:latin typeface="Arial Narrow" pitchFamily="34" charset="0"/>
              </a:rPr>
              <a:t>“</a:t>
            </a:r>
            <a:r>
              <a:rPr lang="kn-IN" sz="2000" b="1" dirty="0">
                <a:solidFill>
                  <a:srgbClr val="002060"/>
                </a:solidFill>
                <a:latin typeface="Arial Narrow" pitchFamily="34" charset="0"/>
              </a:rPr>
              <a:t>ನಿನ್ನಿಂದ ಇಂತಹ ಕಠಿಣ ಮಾತುಗಳನ್ನು ಕೇಳಲು ನಾನು ಯಾವ ಪಾಪ ಮಾಡಿದ್ದೇನೆ? ನಿನ್ನ ಇಚ್ಛೆಯಂತೆಯೇ</a:t>
            </a:r>
            <a:r>
              <a:rPr lang="en-IN" sz="2000" b="1" dirty="0">
                <a:solidFill>
                  <a:srgbClr val="002060"/>
                </a:solidFill>
                <a:latin typeface="Arial Narrow" pitchFamily="34" charset="0"/>
              </a:rPr>
              <a:t> </a:t>
            </a:r>
            <a:r>
              <a:rPr lang="kn-IN" sz="2000" b="1" dirty="0">
                <a:solidFill>
                  <a:srgbClr val="002060"/>
                </a:solidFill>
                <a:latin typeface="Arial Narrow" pitchFamily="34" charset="0"/>
              </a:rPr>
              <a:t>ನಾನು ಶರಣಾಗಿಲ್ಲವೇ?</a:t>
            </a:r>
            <a:r>
              <a:rPr lang="en-IN" sz="2000" b="1" dirty="0">
                <a:solidFill>
                  <a:srgbClr val="002060"/>
                </a:solidFill>
                <a:latin typeface="Arial Narrow" pitchFamily="34" charset="0"/>
              </a:rPr>
              <a:t> </a:t>
            </a:r>
            <a:r>
              <a:rPr lang="kn-IN" sz="2000" b="1" dirty="0">
                <a:solidFill>
                  <a:srgbClr val="002060"/>
                </a:solidFill>
                <a:latin typeface="Arial Narrow" pitchFamily="34" charset="0"/>
              </a:rPr>
              <a:t>ನನ್ನದೇ ಆದ ಇಷ್ಟಗಳು ಮತ್ತು ಇಷ್ಟಪಡದಿರುವಿಕೆಗಳನ್ನು ನಾನು ಹೊಂದಿದ್ದೇನೆಯೇ?”</a:t>
            </a:r>
            <a:endParaRPr lang="en-IN" sz="2000" b="1" dirty="0">
              <a:solidFill>
                <a:srgbClr val="002060"/>
              </a:solidFill>
              <a:latin typeface="Arial Narrow" pitchFamily="34" charset="0"/>
            </a:endParaRPr>
          </a:p>
          <a:p>
            <a:r>
              <a:rPr lang="kn-IN" sz="2000" b="1" dirty="0">
                <a:solidFill>
                  <a:srgbClr val="002060"/>
                </a:solidFill>
                <a:latin typeface="Arial Narrow" pitchFamily="34" charset="0"/>
              </a:rPr>
              <a:t>ಲಕ್ಷ್ಮಣನ ಈ ಪರಿಸ್ಥಿತಿಯನ್ನು ಕಂಡ</a:t>
            </a:r>
            <a:r>
              <a:rPr lang="en-IN" sz="2000" b="1" dirty="0">
                <a:solidFill>
                  <a:srgbClr val="002060"/>
                </a:solidFill>
                <a:latin typeface="Arial Narrow" pitchFamily="34" charset="0"/>
              </a:rPr>
              <a:t> </a:t>
            </a:r>
            <a:r>
              <a:rPr lang="kn-IN" sz="2000" b="1" dirty="0">
                <a:solidFill>
                  <a:srgbClr val="002060"/>
                </a:solidFill>
                <a:latin typeface="Arial Narrow" pitchFamily="34" charset="0"/>
              </a:rPr>
              <a:t>ಸೀತಾ, “ಲಕ್ಷ್ಮಣ, ನೀನೇಕೆ ಹೀಗೆ ಆಕ್ರೋಶಗೊಂಡಿದ್ದೀ? ರಾಮನು ನಿನ್ನನ್ನು ಗದರಿಸಲಿಲ್ಲ</a:t>
            </a:r>
            <a:r>
              <a:rPr lang="en-IN" sz="2000" b="1" dirty="0">
                <a:solidFill>
                  <a:srgbClr val="002060"/>
                </a:solidFill>
                <a:latin typeface="Arial Narrow" pitchFamily="34" charset="0"/>
              </a:rPr>
              <a:t>”</a:t>
            </a:r>
            <a:r>
              <a:rPr lang="kn-IN" sz="2000" b="1" dirty="0">
                <a:solidFill>
                  <a:srgbClr val="002060"/>
                </a:solidFill>
                <a:latin typeface="Arial Narrow" pitchFamily="34" charset="0"/>
              </a:rPr>
              <a:t> ಅದಕ್ಕೆ ಲಕ್ಷ್ಮಣನು, “ತಾಯಿಯೇ, ಅವನು ಗದರಿಸಿದ್ದರೆ ನನಗೆ ಸಂತೋಷವಾಗುತ್ತಿತ್ತು, ಆದರೆ ನನ್ನ ಇಷ್ಟಗಳು ಮತ್ತು ಇಷ್ಟಪಡದಿರುವಿಕೆಗಳು ಅವನಿಂದ ಪ್ರತ್ಯೇಕವಾಗಿವೆ ಎಂದು ಕೇಳಲು ನನಗೆ ಸಾಧ್ಯವಿಲ್ಲ. ಭಗವಾನ್ ರಾಮನಿಂದ ಇಂತಹ ಮಾತುಗಳನ್ನು ಕೇಳುವುದಕ್ಕಿಂತ ದೊಡ್ಡ ದುಃಖ ಇನ್ನೊಂದಿಲ್ಲ.</a:t>
            </a:r>
            <a:r>
              <a:rPr lang="en-IN" sz="2000" b="1" dirty="0">
                <a:solidFill>
                  <a:srgbClr val="002060"/>
                </a:solidFill>
                <a:latin typeface="Arial Narrow" pitchFamily="34" charset="0"/>
              </a:rPr>
              <a:t>”</a:t>
            </a:r>
          </a:p>
          <a:p>
            <a:r>
              <a:rPr lang="kn-IN" sz="2000" b="1" dirty="0">
                <a:solidFill>
                  <a:srgbClr val="002060"/>
                </a:solidFill>
                <a:latin typeface="Arial Narrow" pitchFamily="34" charset="0"/>
              </a:rPr>
              <a:t>ಈ ಘಟನೆಯು ಭಕ್ತಿಯ ತೀವ್ರತೆಯನ್ನು ಮತ್ತು ಲಕ್ಷ್ಮಣನ ಸಂಪೂರ್ಣ ಶರಣಾಗತಿಯನ್ನು ಪ್ರದರ್ಶಿಸುತ್ತದೆ.</a:t>
            </a:r>
            <a:endParaRPr lang="en-IN" sz="2000" b="1" dirty="0">
              <a:solidFill>
                <a:srgbClr val="002060"/>
              </a:solidFill>
              <a:latin typeface="Arial Narrow"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995" y="692696"/>
            <a:ext cx="3261297" cy="2179190"/>
          </a:xfrm>
          <a:prstGeom prst="rect">
            <a:avLst/>
          </a:prstGeom>
        </p:spPr>
      </p:pic>
    </p:spTree>
    <p:extLst>
      <p:ext uri="{BB962C8B-B14F-4D97-AF65-F5344CB8AC3E}">
        <p14:creationId xmlns:p14="http://schemas.microsoft.com/office/powerpoint/2010/main" val="140032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928993" cy="418058"/>
          </a:xfrm>
        </p:spPr>
        <p:txBody>
          <a:bodyPr>
            <a:normAutofit fontScale="90000"/>
          </a:bodyPr>
          <a:lstStyle/>
          <a:p>
            <a:r>
              <a:rPr lang="kn-IN" sz="3600" b="1" u="sng" dirty="0">
                <a:solidFill>
                  <a:srgbClr val="002060"/>
                </a:solidFill>
                <a:latin typeface="Arial Narrow" pitchFamily="34" charset="0"/>
              </a:rPr>
              <a:t>ರಾಮ ಮತ್ತು ಸೀತಾ ಅಗ್ನಿಯ ತತ್ವಗಳು</a:t>
            </a:r>
            <a:endParaRPr lang="en-IN" sz="3600" dirty="0">
              <a:solidFill>
                <a:srgbClr val="002060"/>
              </a:solidFill>
              <a:latin typeface="Arial Narrow" pitchFamily="34" charset="0"/>
            </a:endParaRPr>
          </a:p>
        </p:txBody>
      </p:sp>
      <p:sp>
        <p:nvSpPr>
          <p:cNvPr id="3" name="Rectangle 2"/>
          <p:cNvSpPr/>
          <p:nvPr/>
        </p:nvSpPr>
        <p:spPr>
          <a:xfrm>
            <a:off x="107504" y="735612"/>
            <a:ext cx="5472608" cy="5632311"/>
          </a:xfrm>
          <a:prstGeom prst="rect">
            <a:avLst/>
          </a:prstGeom>
        </p:spPr>
        <p:txBody>
          <a:bodyPr wrap="square">
            <a:spAutoFit/>
          </a:bodyPr>
          <a:lstStyle/>
          <a:p>
            <a:r>
              <a:rPr lang="en-IN" sz="2000" dirty="0">
                <a:solidFill>
                  <a:srgbClr val="002060"/>
                </a:solidFill>
                <a:latin typeface="Arial Narrow" pitchFamily="34" charset="0"/>
              </a:rPr>
              <a:t>“</a:t>
            </a:r>
            <a:r>
              <a:rPr lang="kn-IN" sz="2000" dirty="0">
                <a:solidFill>
                  <a:srgbClr val="002060"/>
                </a:solidFill>
                <a:latin typeface="Arial Narrow" pitchFamily="34" charset="0"/>
              </a:rPr>
              <a:t>ಪಂಚವಟಿಯಲ್ಲಿದ್ದಾಗ, ಸೀತಾ ಮತ್ತು ರಾಮರು ತಮ್ಮ ಕಾರ್ಯವನ್ನು ಪೂರೈಸುವ ಕ್ಷಣ ಬಂದಿದೆ ಎಂದು ಭಾವಿಸಿದರು.</a:t>
            </a:r>
          </a:p>
          <a:p>
            <a:r>
              <a:rPr lang="kn-IN" sz="2000" dirty="0">
                <a:solidFill>
                  <a:srgbClr val="002060"/>
                </a:solidFill>
                <a:latin typeface="Arial Narrow" pitchFamily="34" charset="0"/>
              </a:rPr>
              <a:t>ಬೆಂಕಿಯ ತತ್ವಕ್ಕೆ ಸಂಬಂಧಿಸಿದ ವಿಧಿಗಳ ಮೂಲಕ ನಾವಿಬ್ಬರೂ ಈ ಮಾನವ ದೇಹಗಳಲ್ಲಿ ಅವತರಿಸಿದ್ದೇವೆ. ಅಗ್ನಿ ದೇವರು ಸ್ವತಃ ತ್ಯಾಗದ ಬೆಂಕಿಯ ಜ್ವಾಲೆಯಿಂದ ಹೊರತಂದ ಅರ್ಪಣೆಯಿಂದ ನನ್ನ ದೇಹವು ಹುಟ್ಟಿಕೊಂಡಿತು. ಪವಿತ್ರ ನೇಗಿಲಿನಿಂದ ಉಬ್ಬಿದ ಭೂಮಿಯಿಂದ ನೀವು ಎದ್ದಿದ್ದೀರಿ, ಅದನ್ನು ಬೆಂಕಿಯ ಬಲಿಪೀಠಕ್ಕಾಗಿ ಪವಿತ್ರಗೊಳಿಸುವ ಸಲುವಾಗಿ, ಅಲ್ಲಿ ಯಜ್ಞವನ್ನು ಮಾಡಬೇಕಾಗಿತ್ತು.</a:t>
            </a:r>
          </a:p>
          <a:p>
            <a:r>
              <a:rPr lang="kn-IN" sz="2000" dirty="0">
                <a:solidFill>
                  <a:srgbClr val="002060"/>
                </a:solidFill>
                <a:latin typeface="Arial Narrow" pitchFamily="34" charset="0"/>
              </a:rPr>
              <a:t>ನಮ್ಮ ದೇಹಗಳು ಬೆಂಕಿಯಲ್ಲಿ ಹುಟ್ಟಿದ್ದು ಬೆಂಕಿಯ ಉಷ್ಣತೆಯಿಂದ ಸಹಿಸಿಕೊಳ್ಳಲ್ಪಡುತ್ತಿವೆ.</a:t>
            </a:r>
            <a:r>
              <a:rPr lang="en-IN" sz="2000" dirty="0">
                <a:solidFill>
                  <a:srgbClr val="002060"/>
                </a:solidFill>
                <a:latin typeface="Arial Narrow" pitchFamily="34" charset="0"/>
              </a:rPr>
              <a:t>”</a:t>
            </a:r>
          </a:p>
          <a:p>
            <a:endParaRPr lang="en-IN" sz="2000" dirty="0">
              <a:solidFill>
                <a:srgbClr val="002060"/>
              </a:solidFill>
              <a:latin typeface="Arial Narrow" pitchFamily="34" charset="0"/>
            </a:endParaRPr>
          </a:p>
          <a:p>
            <a:r>
              <a:rPr lang="en-IN" sz="2000" dirty="0">
                <a:solidFill>
                  <a:srgbClr val="002060"/>
                </a:solidFill>
                <a:latin typeface="Arial Narrow" pitchFamily="34" charset="0"/>
              </a:rPr>
              <a:t>“</a:t>
            </a:r>
            <a:r>
              <a:rPr lang="kn-IN" sz="2000" dirty="0">
                <a:solidFill>
                  <a:srgbClr val="002060"/>
                </a:solidFill>
                <a:latin typeface="Arial Narrow" pitchFamily="34" charset="0"/>
              </a:rPr>
              <a:t>ಆದ್ದರಿಂದ, ಸೀತಾ, ನಿಮ್ಮ ಎಲ್ಲಾ ದೈವಿಕ ಗುಣಲಕ್ಷಣಗಳನ್ನು ಮತ್ತು ವೈಭವವನ್ನು ಬೆಂಕಿಯಲ್ಲಿ ಇರಿಸಿ ಮತ್ತು ಇನ್ನುಮುಂದೆ ಸಾಮಾನ್ಯ ಮನುಷ್ಯಳಾಗಿ ವರ್ತಿಸಿ. ನಾನು ಸಹ</a:t>
            </a:r>
            <a:r>
              <a:rPr lang="en-IN" sz="2000" dirty="0">
                <a:solidFill>
                  <a:srgbClr val="002060"/>
                </a:solidFill>
                <a:latin typeface="Arial Narrow" pitchFamily="34" charset="0"/>
              </a:rPr>
              <a:t> </a:t>
            </a:r>
            <a:r>
              <a:rPr lang="kn-IN" sz="2000" dirty="0">
                <a:solidFill>
                  <a:srgbClr val="002060"/>
                </a:solidFill>
                <a:latin typeface="Arial Narrow" pitchFamily="34" charset="0"/>
              </a:rPr>
              <a:t>ಸಾಮಾನ್ಯ ಮನುಷ್ಯನಾಗಿ ಚಲಿಸುತ್ತೇನೆ ಮತ್ತು ವರ್ತಿಸುತ್ತೇನೆ ಮತ್ತು ನಿಮ್ಮ ಖಾತೆಯಲ್ಲಿ ದುಃಖ ಮತ್ತು ಆತಂಕವನ್ನು ಪ್ರದರ್ಶಿಸುತ್ತೇನೆ</a:t>
            </a:r>
            <a:r>
              <a:rPr lang="en-IN" sz="2000" dirty="0">
                <a:solidFill>
                  <a:srgbClr val="002060"/>
                </a:solidFill>
                <a:latin typeface="Arial Narrow" pitchFamily="34" charset="0"/>
              </a:rPr>
              <a:t> </a:t>
            </a:r>
            <a:r>
              <a:rPr lang="kn-IN" sz="2000" dirty="0">
                <a:solidFill>
                  <a:srgbClr val="002060"/>
                </a:solidFill>
                <a:latin typeface="Arial Narrow" pitchFamily="34" charset="0"/>
              </a:rPr>
              <a:t>–</a:t>
            </a:r>
            <a:r>
              <a:rPr lang="en-IN" sz="2000" dirty="0">
                <a:solidFill>
                  <a:srgbClr val="002060"/>
                </a:solidFill>
                <a:latin typeface="Arial Narrow" pitchFamily="34" charset="0"/>
              </a:rPr>
              <a:t> </a:t>
            </a:r>
            <a:r>
              <a:rPr lang="kn-IN" sz="2000" dirty="0">
                <a:solidFill>
                  <a:srgbClr val="002060"/>
                </a:solidFill>
                <a:latin typeface="Arial Narrow" pitchFamily="34" charset="0"/>
              </a:rPr>
              <a:t>ವಿರಹದ</a:t>
            </a:r>
            <a:r>
              <a:rPr lang="en-IN" sz="2000" dirty="0">
                <a:solidFill>
                  <a:srgbClr val="002060"/>
                </a:solidFill>
                <a:latin typeface="Arial Narrow" pitchFamily="34" charset="0"/>
              </a:rPr>
              <a:t> </a:t>
            </a:r>
            <a:r>
              <a:rPr lang="kn-IN" sz="2000" dirty="0">
                <a:solidFill>
                  <a:srgbClr val="002060"/>
                </a:solidFill>
                <a:latin typeface="Arial Narrow" pitchFamily="34" charset="0"/>
              </a:rPr>
              <a:t>ಮತ್ತು ಒಂಟಿತನದ ನೋವು</a:t>
            </a:r>
            <a:r>
              <a:rPr lang="en-IN" sz="2000" dirty="0">
                <a:solidFill>
                  <a:srgbClr val="002060"/>
                </a:solidFill>
                <a:latin typeface="Arial Narrow" pitchFamily="34" charset="0"/>
              </a:rPr>
              <a:t>.”</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354621"/>
            <a:ext cx="2891899" cy="246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xmlns="" id="{E49298B9-CD7F-43E7-9AB9-FCAA03036659}"/>
              </a:ext>
            </a:extLst>
          </p:cNvPr>
          <p:cNvSpPr txBox="1"/>
          <p:nvPr/>
        </p:nvSpPr>
        <p:spPr>
          <a:xfrm>
            <a:off x="107504" y="6444044"/>
            <a:ext cx="3888432" cy="369332"/>
          </a:xfrm>
          <a:prstGeom prst="rect">
            <a:avLst/>
          </a:prstGeom>
          <a:noFill/>
        </p:spPr>
        <p:txBody>
          <a:bodyPr wrap="square" rtlCol="0">
            <a:spAutoFit/>
          </a:bodyPr>
          <a:lstStyle/>
          <a:p>
            <a:r>
              <a:rPr lang="en-IN" i="1" dirty="0">
                <a:solidFill>
                  <a:srgbClr val="002060"/>
                </a:solidFill>
              </a:rPr>
              <a:t>- </a:t>
            </a:r>
            <a:r>
              <a:rPr lang="kn-IN" i="1" dirty="0">
                <a:solidFill>
                  <a:srgbClr val="002060"/>
                </a:solidFill>
              </a:rPr>
              <a:t>ರಾಮಕಥಾ ರಸವಾಹಿನಿ</a:t>
            </a:r>
            <a:endParaRPr lang="en-IN" i="1" dirty="0">
              <a:solidFill>
                <a:srgbClr val="00206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0152" y="686028"/>
            <a:ext cx="2891899" cy="3799762"/>
          </a:xfrm>
        </p:spPr>
      </p:pic>
    </p:spTree>
    <p:extLst>
      <p:ext uri="{BB962C8B-B14F-4D97-AF65-F5344CB8AC3E}">
        <p14:creationId xmlns:p14="http://schemas.microsoft.com/office/powerpoint/2010/main" val="271734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kn-IN" sz="3600" b="1" u="sng" dirty="0">
                <a:solidFill>
                  <a:srgbClr val="002060"/>
                </a:solidFill>
                <a:latin typeface="Arial Narrow" pitchFamily="34" charset="0"/>
              </a:rPr>
              <a:t>ಲಕ್ಷ್ಮಣನ ನಮ್ರತೆ</a:t>
            </a:r>
            <a:endParaRPr lang="en-IN" sz="3600" b="1" u="sng" dirty="0">
              <a:solidFill>
                <a:srgbClr val="002060"/>
              </a:solidFill>
              <a:latin typeface="Arial Narrow" pitchFamily="34" charset="0"/>
            </a:endParaRPr>
          </a:p>
        </p:txBody>
      </p:sp>
      <p:sp>
        <p:nvSpPr>
          <p:cNvPr id="3" name="Content Placeholder 2"/>
          <p:cNvSpPr>
            <a:spLocks noGrp="1"/>
          </p:cNvSpPr>
          <p:nvPr>
            <p:ph idx="1"/>
          </p:nvPr>
        </p:nvSpPr>
        <p:spPr>
          <a:xfrm>
            <a:off x="107504" y="692696"/>
            <a:ext cx="8928992" cy="6073651"/>
          </a:xfrm>
        </p:spPr>
        <p:txBody>
          <a:bodyPr>
            <a:normAutofit/>
          </a:bodyPr>
          <a:lstStyle/>
          <a:p>
            <a:pPr marL="0" indent="0">
              <a:buNone/>
            </a:pPr>
            <a:r>
              <a:rPr lang="en-GB" dirty="0">
                <a:solidFill>
                  <a:srgbClr val="002060"/>
                </a:solidFill>
                <a:latin typeface="Arial Narrow" pitchFamily="34" charset="0"/>
              </a:rPr>
              <a:t>                                                </a:t>
            </a:r>
            <a:endParaRPr lang="en-IN" dirty="0">
              <a:solidFill>
                <a:srgbClr val="002060"/>
              </a:solidFill>
              <a:latin typeface="Arial Narrow" pitchFamily="34" charset="0"/>
            </a:endParaRPr>
          </a:p>
        </p:txBody>
      </p:sp>
      <p:sp>
        <p:nvSpPr>
          <p:cNvPr id="4" name="TextBox 3"/>
          <p:cNvSpPr txBox="1"/>
          <p:nvPr/>
        </p:nvSpPr>
        <p:spPr>
          <a:xfrm>
            <a:off x="107504" y="1067253"/>
            <a:ext cx="4235259" cy="5324535"/>
          </a:xfrm>
          <a:prstGeom prst="rect">
            <a:avLst/>
          </a:prstGeom>
          <a:noFill/>
        </p:spPr>
        <p:txBody>
          <a:bodyPr wrap="square" rtlCol="0">
            <a:spAutoFit/>
          </a:bodyPr>
          <a:lstStyle/>
          <a:p>
            <a:r>
              <a:rPr lang="kn-IN" sz="2000" dirty="0">
                <a:solidFill>
                  <a:srgbClr val="002060"/>
                </a:solidFill>
                <a:latin typeface="Arial Narrow" pitchFamily="34" charset="0"/>
              </a:rPr>
              <a:t>ರಾಮ ಮತ್ತು ಲಕ್ಷ್ಮಣರು ಸುಗ್ರೀವನೊಂದಿಗೆ ಸ್ನೇಹ ಬೆಳೆಸಿದಾಗ, ಅವರು ತಮ್ಮ ಅನುಯಾಯಿಗಳು ಸಂಗ್ರಹಿಸಿದ್ದ ಆಭರಣಗಳನ್ನು ತಂದು ರಾಮನಿಗೆ ತೋರಿಸಿದರು. ಆ ಸಮಯದಲ್ಲಿ ರಾಮನು ಆಭರಣಗಳನ್ನು ಗುರುತಿಸಬಹುದೇ ಎಂದು ಲಕ್ಷ್ಮಣನನ್ನು ಕೇಳಿದನು. ಇತರ ಆಭರಣಗಳನ್ನು ಗುರುತಿಸಲು ಸಾಧ್ಯವಾಗದಿದ್ದರೂ, ಸೀತಾ ತನ್ನ ಕಾಲುಗಳ ಮೇಲೆ ಧರಿಸಿದ್ದನ್ನು ಅವನು ಖಂಡಿತವಾಗಿ ಗುರುತಿಸಬಲ್ಲನು ಎಂದು ಲಕ್ಷ್ಮಣ ಹೇಳಿದರು.</a:t>
            </a:r>
            <a:endParaRPr lang="en-IN" sz="2000" dirty="0">
              <a:solidFill>
                <a:srgbClr val="002060"/>
              </a:solidFill>
              <a:latin typeface="Arial Narrow" pitchFamily="34" charset="0"/>
            </a:endParaRPr>
          </a:p>
          <a:p>
            <a:endParaRPr lang="en-IN" sz="2000" dirty="0">
              <a:solidFill>
                <a:srgbClr val="002060"/>
              </a:solidFill>
              <a:latin typeface="Arial Narrow" pitchFamily="34" charset="0"/>
            </a:endParaRPr>
          </a:p>
          <a:p>
            <a:r>
              <a:rPr lang="kn-IN" sz="2000" dirty="0">
                <a:solidFill>
                  <a:srgbClr val="002060"/>
                </a:solidFill>
                <a:latin typeface="Arial Narrow" pitchFamily="34" charset="0"/>
              </a:rPr>
              <a:t>“ಇವುಗಳನ್ನು ಹೇಗೆ ಗುರುತಿಸಬಹುದು ಎಂದು ರಾಮ ಕೇಳಿದಾಗ, ಪ್ರತಿದಿನ ಬೆಳಿಗ್ಗೆ ಅವನು ಹೋಗಿ ಅವಳ ಪಾದಗಳನ್ನು ಮುಟ್ಟುತ್ತಿದ್ದನು ಎಂದು ಹೇಳಿದನು; ಆದ್ದರಿಂದ ಅವನು ಆಭರಣಗಳೊಂದಿಗೆ ಸಾಕಷ್ಟು ಪರಿಚಿತನಾಗಿದ್ದನು</a:t>
            </a:r>
            <a:r>
              <a:rPr lang="en-IN" sz="2000" dirty="0">
                <a:solidFill>
                  <a:srgbClr val="002060"/>
                </a:solidFill>
                <a:latin typeface="Arial Narrow" pitchFamily="34" charset="0"/>
              </a:rPr>
              <a:t>.</a:t>
            </a:r>
            <a:r>
              <a:rPr lang="kn-IN" sz="2000" dirty="0">
                <a:solidFill>
                  <a:srgbClr val="002060"/>
                </a:solidFill>
                <a:latin typeface="Arial Narrow" pitchFamily="34" charset="0"/>
              </a:rPr>
              <a:t>”</a:t>
            </a:r>
            <a:endParaRPr lang="en-GB" sz="2000" dirty="0">
              <a:solidFill>
                <a:srgbClr val="002060"/>
              </a:solidFill>
              <a:latin typeface="Arial Narrow"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763" y="1146451"/>
            <a:ext cx="4615837" cy="3362669"/>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3695" y="4772671"/>
            <a:ext cx="2059372" cy="15316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xmlns="" id="{A8840EDD-1558-405F-95B5-C3A9EC36CFC8}"/>
              </a:ext>
            </a:extLst>
          </p:cNvPr>
          <p:cNvSpPr txBox="1"/>
          <p:nvPr/>
        </p:nvSpPr>
        <p:spPr>
          <a:xfrm>
            <a:off x="107504" y="6397013"/>
            <a:ext cx="5563048" cy="369332"/>
          </a:xfrm>
          <a:prstGeom prst="rect">
            <a:avLst/>
          </a:prstGeom>
          <a:noFill/>
        </p:spPr>
        <p:txBody>
          <a:bodyPr wrap="square" rtlCol="0">
            <a:spAutoFit/>
          </a:bodyPr>
          <a:lstStyle/>
          <a:p>
            <a:r>
              <a:rPr lang="kn-IN" i="1" dirty="0">
                <a:solidFill>
                  <a:srgbClr val="002060"/>
                </a:solidFill>
              </a:rPr>
              <a:t>- ಸಮ್ಮರ್ ಕೋರ್ಸ್</a:t>
            </a:r>
            <a:r>
              <a:rPr lang="en-IN" i="1" dirty="0">
                <a:solidFill>
                  <a:srgbClr val="002060"/>
                </a:solidFill>
              </a:rPr>
              <a:t>, </a:t>
            </a:r>
            <a:r>
              <a:rPr lang="kn-IN" i="1" dirty="0">
                <a:solidFill>
                  <a:srgbClr val="002060"/>
                </a:solidFill>
              </a:rPr>
              <a:t>೧೯೯೭</a:t>
            </a:r>
            <a:endParaRPr lang="en-IN" i="1" dirty="0">
              <a:solidFill>
                <a:srgbClr val="002060"/>
              </a:solidFill>
            </a:endParaRPr>
          </a:p>
        </p:txBody>
      </p:sp>
    </p:spTree>
    <p:extLst>
      <p:ext uri="{BB962C8B-B14F-4D97-AF65-F5344CB8AC3E}">
        <p14:creationId xmlns:p14="http://schemas.microsoft.com/office/powerpoint/2010/main" val="3714429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953"/>
            <a:ext cx="8229600" cy="432048"/>
          </a:xfrm>
        </p:spPr>
        <p:txBody>
          <a:bodyPr>
            <a:normAutofit fontScale="90000"/>
          </a:bodyPr>
          <a:lstStyle/>
          <a:p>
            <a:r>
              <a:rPr lang="kn-IN" b="1" u="sng" dirty="0">
                <a:solidFill>
                  <a:srgbClr val="002060"/>
                </a:solidFill>
                <a:latin typeface="Arial Narrow" pitchFamily="34" charset="0"/>
              </a:rPr>
              <a:t>ಹನುಮಂತ - ಪರಿಪೂರ್ಣ ಭಕ್ತ</a:t>
            </a:r>
            <a:endParaRPr lang="en-IN" b="1" u="sng" dirty="0">
              <a:solidFill>
                <a:srgbClr val="002060"/>
              </a:solidFill>
              <a:latin typeface="Arial Narrow"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964" y="833891"/>
            <a:ext cx="2272545" cy="3223468"/>
          </a:xfrm>
        </p:spPr>
      </p:pic>
      <p:sp>
        <p:nvSpPr>
          <p:cNvPr id="4" name="TextBox 3"/>
          <p:cNvSpPr txBox="1"/>
          <p:nvPr/>
        </p:nvSpPr>
        <p:spPr>
          <a:xfrm>
            <a:off x="179512" y="836712"/>
            <a:ext cx="3096344" cy="4708981"/>
          </a:xfrm>
          <a:prstGeom prst="rect">
            <a:avLst/>
          </a:prstGeom>
          <a:noFill/>
        </p:spPr>
        <p:txBody>
          <a:bodyPr wrap="square" rtlCol="0">
            <a:spAutoFit/>
          </a:bodyPr>
          <a:lstStyle/>
          <a:p>
            <a:r>
              <a:rPr lang="en-GB" sz="2000" dirty="0">
                <a:solidFill>
                  <a:srgbClr val="002060"/>
                </a:solidFill>
                <a:latin typeface="Arial Narrow" pitchFamily="34" charset="0"/>
              </a:rPr>
              <a:t>“</a:t>
            </a:r>
            <a:r>
              <a:rPr lang="kn-IN" sz="2000" dirty="0">
                <a:solidFill>
                  <a:srgbClr val="002060"/>
                </a:solidFill>
                <a:latin typeface="Arial Narrow" pitchFamily="34" charset="0"/>
              </a:rPr>
              <a:t>ಪಟ್ಟಾಭಿಷೇಕದ ಸಮಯದಲ್ಲಿ ಸೀತಾ ಹನುಮಂತನಿಗೆ ಅಮೂಲ್ಯವಾದ ಹಾರವನ್ನು ಉಡುಗೊರೆಯಾಗಿ ನೀಡಿದಳು. ಅವಳು ಅದಕ್ಕೆ ಅನುಮಾನಾಸ್ಪದ ನೋಟವನ್ನು ನೀಡಿದನು. ಪ್ರತ್ಯೇಕ ಮುತ್ತುಗಳು ಸ್ವಲ್ಪ ಶಬ್ದವನ್ನು ಹೊರಸೂಸುತ್ತವೆಯೇ ಎಂದು ಪರೀಕ್ಷಿಸಲು ಅವನು ತನ್ನ ಕಿವಿಯ ಬಳಿ ಹಾರವನ್ನು ಇರಿಸಿದನು. ಅವನು ಹಾರದಲ್ಲಿರುವ ಪ್ರತಿಯೊಂದು ಮುತ್ತುಗಳನ್ನು ಪರೀಕ್ಷಿಸುವಂತೆ ತೋರುತ್ತಿದ್ದನು, ಮತ್ತು ಒಮ್ಮೆ ಅವನು ಮುತ್ತು ಕಚ್ಚುತ್ತಿದ್ದನು.</a:t>
            </a:r>
            <a:r>
              <a:rPr lang="en-GB" sz="2000" dirty="0">
                <a:solidFill>
                  <a:srgbClr val="002060"/>
                </a:solidFill>
                <a:latin typeface="Arial Narrow" pitchFamily="34" charset="0"/>
              </a:rPr>
              <a: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5332" y="833891"/>
            <a:ext cx="2701670" cy="322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10698" y="4437112"/>
            <a:ext cx="4914896" cy="1631216"/>
          </a:xfrm>
          <a:prstGeom prst="rect">
            <a:avLst/>
          </a:prstGeom>
          <a:noFill/>
        </p:spPr>
        <p:txBody>
          <a:bodyPr wrap="square" rtlCol="0">
            <a:spAutoFit/>
          </a:bodyPr>
          <a:lstStyle/>
          <a:p>
            <a:r>
              <a:rPr lang="kn-IN" sz="2000" dirty="0">
                <a:solidFill>
                  <a:srgbClr val="002060"/>
                </a:solidFill>
                <a:latin typeface="Arial Narrow" pitchFamily="34" charset="0"/>
              </a:rPr>
              <a:t>ಈ ನಡವಳಿಕೆಯಿಂದ ಸೀತಾ ಆಶ್ಚರ್ಯಚಕಿತಳಾದಳು. ಬಹಳ ನಮ್ರತೆಯಿಂದ ಹನುಮಂತನು, </a:t>
            </a:r>
            <a:r>
              <a:rPr lang="en-IN" sz="2000" dirty="0">
                <a:solidFill>
                  <a:srgbClr val="002060"/>
                </a:solidFill>
                <a:latin typeface="Arial Narrow" pitchFamily="34" charset="0"/>
              </a:rPr>
              <a:t>“</a:t>
            </a:r>
            <a:r>
              <a:rPr lang="kn-IN" sz="2000" dirty="0">
                <a:solidFill>
                  <a:srgbClr val="002060"/>
                </a:solidFill>
                <a:latin typeface="Arial Narrow" pitchFamily="34" charset="0"/>
              </a:rPr>
              <a:t>ತಾಯಿಯೇ, ನನಗೆ ರಾಮನ ಹೆಸರು ಸರ್ವೋಚ್ಚವಾಗಿದೆ. ರಾಮನ ಹೆಸರಿನೊಂದಿಗೆ ಪುನರುಜ್ಜೀವನಗೊಳ್ಳದಿದ್ದಲ್ಲಿ ಅದು ನಿಷ್ಪ್ರಯೋಜಕ</a:t>
            </a:r>
            <a:r>
              <a:rPr lang="en-IN" sz="2000" dirty="0">
                <a:solidFill>
                  <a:srgbClr val="002060"/>
                </a:solidFill>
                <a:latin typeface="Arial Narrow" pitchFamily="34" charset="0"/>
              </a:rPr>
              <a:t>” </a:t>
            </a:r>
            <a:r>
              <a:rPr lang="kn-IN" sz="2000" dirty="0">
                <a:solidFill>
                  <a:srgbClr val="002060"/>
                </a:solidFill>
                <a:latin typeface="Arial Narrow" pitchFamily="34" charset="0"/>
              </a:rPr>
              <a:t>ಎಂದನು</a:t>
            </a:r>
            <a:r>
              <a:rPr lang="en-IN" sz="2000" dirty="0">
                <a:solidFill>
                  <a:srgbClr val="002060"/>
                </a:solidFill>
                <a:latin typeface="Arial Narrow" pitchFamily="34" charset="0"/>
              </a:rPr>
              <a:t>.</a:t>
            </a:r>
            <a:endParaRPr lang="en-IN" sz="1600" dirty="0">
              <a:solidFill>
                <a:srgbClr val="002060"/>
              </a:solidFill>
            </a:endParaRPr>
          </a:p>
        </p:txBody>
      </p:sp>
      <p:sp>
        <p:nvSpPr>
          <p:cNvPr id="3" name="TextBox 2"/>
          <p:cNvSpPr txBox="1"/>
          <p:nvPr/>
        </p:nvSpPr>
        <p:spPr>
          <a:xfrm>
            <a:off x="179512" y="6315715"/>
            <a:ext cx="3799107" cy="369332"/>
          </a:xfrm>
          <a:prstGeom prst="rect">
            <a:avLst/>
          </a:prstGeom>
          <a:noFill/>
        </p:spPr>
        <p:txBody>
          <a:bodyPr wrap="square" rtlCol="0">
            <a:spAutoFit/>
          </a:bodyPr>
          <a:lstStyle/>
          <a:p>
            <a:r>
              <a:rPr lang="kn-IN" i="1" dirty="0">
                <a:solidFill>
                  <a:srgbClr val="002060"/>
                </a:solidFill>
              </a:rPr>
              <a:t>- ರಾಮನವಮಿ ೧೨ ನೇ ಏಪ್ರಿಲ್ ೨೦೦೦</a:t>
            </a:r>
            <a:endParaRPr lang="en-IN" i="1" dirty="0">
              <a:solidFill>
                <a:srgbClr val="002060"/>
              </a:solidFill>
            </a:endParaRPr>
          </a:p>
        </p:txBody>
      </p:sp>
    </p:spTree>
    <p:extLst>
      <p:ext uri="{BB962C8B-B14F-4D97-AF65-F5344CB8AC3E}">
        <p14:creationId xmlns:p14="http://schemas.microsoft.com/office/powerpoint/2010/main" val="217735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639483"/>
          </a:xfrm>
        </p:spPr>
        <p:txBody>
          <a:bodyPr vert="horz" lIns="91440" tIns="45720" rIns="91440" bIns="45720" rtlCol="0" anchor="ctr">
            <a:normAutofit fontScale="90000"/>
          </a:bodyPr>
          <a:lstStyle/>
          <a:p>
            <a:r>
              <a:rPr lang="en-GB" u="sng" dirty="0">
                <a:solidFill>
                  <a:srgbClr val="002060"/>
                </a:solidFill>
                <a:latin typeface="Arial Narrow" pitchFamily="34" charset="0"/>
              </a:rPr>
              <a:t> </a:t>
            </a:r>
            <a:r>
              <a:rPr lang="kn-IN" u="sng" dirty="0">
                <a:solidFill>
                  <a:srgbClr val="002060"/>
                </a:solidFill>
                <a:latin typeface="Arial Narrow" pitchFamily="34" charset="0"/>
              </a:rPr>
              <a:t>ರಾಮನವಮಿಯ ಸಂದೇಶಗಳು</a:t>
            </a:r>
            <a:endParaRPr lang="en-IN" u="sng" dirty="0">
              <a:solidFill>
                <a:srgbClr val="002060"/>
              </a:solidFill>
              <a:latin typeface="Arial Narrow" pitchFamily="34" charset="0"/>
            </a:endParaRPr>
          </a:p>
        </p:txBody>
      </p:sp>
      <p:sp>
        <p:nvSpPr>
          <p:cNvPr id="3" name="Subtitle 2"/>
          <p:cNvSpPr>
            <a:spLocks noGrp="1"/>
          </p:cNvSpPr>
          <p:nvPr>
            <p:ph type="subTitle" idx="1"/>
          </p:nvPr>
        </p:nvSpPr>
        <p:spPr>
          <a:xfrm>
            <a:off x="467544" y="1052736"/>
            <a:ext cx="8136904" cy="5559858"/>
          </a:xfrm>
        </p:spPr>
        <p:txBody>
          <a:bodyPr>
            <a:normAutofit/>
          </a:bodyPr>
          <a:lstStyle/>
          <a:p>
            <a:r>
              <a:rPr lang="kn-IN" sz="3600" dirty="0">
                <a:solidFill>
                  <a:srgbClr val="002060"/>
                </a:solidFill>
                <a:latin typeface="Arial Narrow" pitchFamily="34" charset="0"/>
              </a:rPr>
              <a:t>ಶ್ರೀರಾಮನ ಸಂದೇಶ ಸಾಯಿರಾಮನಿಂದ</a:t>
            </a:r>
            <a:endParaRPr lang="en-IN" sz="4000" dirty="0">
              <a:solidFill>
                <a:srgbClr val="00206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72816"/>
            <a:ext cx="7733928" cy="4113044"/>
          </a:xfrm>
          <a:prstGeom prst="rect">
            <a:avLst/>
          </a:prstGeom>
        </p:spPr>
      </p:pic>
    </p:spTree>
    <p:extLst>
      <p:ext uri="{BB962C8B-B14F-4D97-AF65-F5344CB8AC3E}">
        <p14:creationId xmlns:p14="http://schemas.microsoft.com/office/powerpoint/2010/main" val="1023114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sz="3200" b="1" u="sng" dirty="0">
                <a:solidFill>
                  <a:srgbClr val="002060"/>
                </a:solidFill>
                <a:latin typeface="Arial Narrow" pitchFamily="34" charset="0"/>
              </a:rPr>
              <a:t>ಹನುಮಂತನಿಗೆ ರಾಮನ ನಿಜವಾದ ಉಡುಗೊರೆ</a:t>
            </a:r>
            <a:endParaRPr lang="en-IN" sz="3200" b="1" u="sng" dirty="0">
              <a:solidFill>
                <a:srgbClr val="002060"/>
              </a:solidFill>
              <a:latin typeface="Arial Narrow" pitchFamily="34" charset="0"/>
            </a:endParaRPr>
          </a:p>
        </p:txBody>
      </p:sp>
      <p:sp>
        <p:nvSpPr>
          <p:cNvPr id="3" name="Content Placeholder 2"/>
          <p:cNvSpPr>
            <a:spLocks noGrp="1"/>
          </p:cNvSpPr>
          <p:nvPr>
            <p:ph idx="1"/>
          </p:nvPr>
        </p:nvSpPr>
        <p:spPr>
          <a:xfrm>
            <a:off x="323528" y="908720"/>
            <a:ext cx="3652515" cy="4248472"/>
          </a:xfrm>
        </p:spPr>
        <p:txBody>
          <a:bodyPr>
            <a:normAutofit fontScale="85000" lnSpcReduction="20000"/>
          </a:bodyPr>
          <a:lstStyle/>
          <a:p>
            <a:pPr marL="0" indent="0">
              <a:buNone/>
            </a:pPr>
            <a:r>
              <a:rPr lang="kn-IN" dirty="0">
                <a:solidFill>
                  <a:srgbClr val="002060"/>
                </a:solidFill>
                <a:latin typeface="Arial Narrow" pitchFamily="34" charset="0"/>
              </a:rPr>
              <a:t>ಹನುಮಂತನ ಅತ್ಯುತ್ತಮ ಸೇವೆಯನ್ನು ಶ್ಲಾಘಿಸಿದ ರಾಮ, ಅಂತಹ ಭಕ್ತನಿಗೆ ಸೂಕ್ತವಾದ ಪ್ರತಿಫಲವೆಂದರೆ ತನ್ನನೇ ತಾನು ಹನುಮಂತನಿಗೆ ಕೊಡುವುದು, ಎಂದನು. ಅವನು ಹನುಮನನ್ನು ಅತ್ಯಂತ ಪ್ರೀತಿಯಿಂದ ಅಪ್ಪಿಕೊಂಡನು</a:t>
            </a:r>
            <a:r>
              <a:rPr lang="en-IN" dirty="0">
                <a:solidFill>
                  <a:srgbClr val="002060"/>
                </a:solidFill>
                <a:latin typeface="Arial Narrow" pitchFamily="34" charset="0"/>
              </a:rPr>
              <a:t>.</a:t>
            </a:r>
            <a:r>
              <a:rPr lang="en-GB" dirty="0">
                <a:solidFill>
                  <a:srgbClr val="002060"/>
                </a:solidFill>
                <a:latin typeface="Arial Narrow" pitchFamily="34" charset="0"/>
              </a:rPr>
              <a:t> </a:t>
            </a:r>
            <a:endParaRPr lang="en-IN" dirty="0">
              <a:solidFill>
                <a:srgbClr val="002060"/>
              </a:solidFill>
              <a:latin typeface="Arial Narrow"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764704"/>
            <a:ext cx="4185903" cy="484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5408" y="6214030"/>
            <a:ext cx="5328592" cy="369332"/>
          </a:xfrm>
          <a:prstGeom prst="rect">
            <a:avLst/>
          </a:prstGeom>
          <a:noFill/>
        </p:spPr>
        <p:txBody>
          <a:bodyPr wrap="square" rtlCol="0">
            <a:spAutoFit/>
          </a:bodyPr>
          <a:lstStyle/>
          <a:p>
            <a:r>
              <a:rPr lang="en-IN" i="1" dirty="0">
                <a:solidFill>
                  <a:srgbClr val="002060"/>
                </a:solidFill>
              </a:rPr>
              <a:t>- </a:t>
            </a:r>
            <a:r>
              <a:rPr lang="kn-IN" i="1" dirty="0">
                <a:solidFill>
                  <a:srgbClr val="002060"/>
                </a:solidFill>
              </a:rPr>
              <a:t>೧೮ ನೇ ಡಿಸೆಂಬರ್ ೧೯೯೪ - ಪಾದುಕಾ ಪೂಜಾ ಉಪನ್ಯಾಸ</a:t>
            </a:r>
            <a:endParaRPr lang="en-IN" i="1" dirty="0">
              <a:solidFill>
                <a:srgbClr val="002060"/>
              </a:solidFill>
            </a:endParaRPr>
          </a:p>
        </p:txBody>
      </p:sp>
    </p:spTree>
    <p:extLst>
      <p:ext uri="{BB962C8B-B14F-4D97-AF65-F5344CB8AC3E}">
        <p14:creationId xmlns:p14="http://schemas.microsoft.com/office/powerpoint/2010/main" val="68024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576064"/>
          </a:xfrm>
        </p:spPr>
        <p:txBody>
          <a:bodyPr>
            <a:normAutofit fontScale="90000"/>
          </a:bodyPr>
          <a:lstStyle/>
          <a:p>
            <a:r>
              <a:rPr lang="kn-IN" b="1" u="sng" dirty="0">
                <a:solidFill>
                  <a:srgbClr val="002060"/>
                </a:solidFill>
                <a:latin typeface="Arial Narrow" pitchFamily="34" charset="0"/>
              </a:rPr>
              <a:t>ರಾವಣನಿಗೆ ರಾಮನ ನೈತಿಕ ಸಲಹೆ</a:t>
            </a:r>
            <a:endParaRPr lang="en-IN" b="1" u="sng" dirty="0">
              <a:solidFill>
                <a:srgbClr val="002060"/>
              </a:solidFill>
              <a:latin typeface="Arial Narrow" pitchFamily="34"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1403" y="2996952"/>
            <a:ext cx="1576812" cy="375025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03" y="908720"/>
            <a:ext cx="1420773" cy="19442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908720"/>
            <a:ext cx="1960427" cy="216807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3359" y="908720"/>
            <a:ext cx="1461235" cy="221399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6511" y="887243"/>
            <a:ext cx="1507640" cy="2256946"/>
          </a:xfrm>
          <a:prstGeom prst="rect">
            <a:avLst/>
          </a:prstGeom>
        </p:spPr>
      </p:pic>
      <p:sp>
        <p:nvSpPr>
          <p:cNvPr id="11" name="TextBox 10"/>
          <p:cNvSpPr txBox="1"/>
          <p:nvPr/>
        </p:nvSpPr>
        <p:spPr>
          <a:xfrm>
            <a:off x="2124097" y="3227640"/>
            <a:ext cx="1926310" cy="3416320"/>
          </a:xfrm>
          <a:prstGeom prst="rect">
            <a:avLst/>
          </a:prstGeom>
          <a:noFill/>
        </p:spPr>
        <p:txBody>
          <a:bodyPr wrap="square" rtlCol="0">
            <a:spAutoFit/>
          </a:bodyPr>
          <a:lstStyle/>
          <a:p>
            <a:r>
              <a:rPr lang="kn-IN" dirty="0">
                <a:solidFill>
                  <a:srgbClr val="002060"/>
                </a:solidFill>
              </a:rPr>
              <a:t>೧ ನೇ ವಿಧದ ಜನರು</a:t>
            </a:r>
          </a:p>
          <a:p>
            <a:endParaRPr lang="en-IN" dirty="0">
              <a:solidFill>
                <a:srgbClr val="002060"/>
              </a:solidFill>
            </a:endParaRPr>
          </a:p>
          <a:p>
            <a:r>
              <a:rPr lang="kn-IN" dirty="0">
                <a:solidFill>
                  <a:srgbClr val="002060"/>
                </a:solidFill>
              </a:rPr>
              <a:t>ಪಿತಲಿ ಮರ</a:t>
            </a:r>
          </a:p>
          <a:p>
            <a:r>
              <a:rPr lang="kn-IN" dirty="0">
                <a:solidFill>
                  <a:srgbClr val="002060"/>
                </a:solidFill>
              </a:rPr>
              <a:t>ಬರಿಯ ಹೂವು</a:t>
            </a:r>
            <a:endParaRPr lang="en-IN" dirty="0">
              <a:solidFill>
                <a:srgbClr val="002060"/>
              </a:solidFill>
            </a:endParaRPr>
          </a:p>
          <a:p>
            <a:r>
              <a:rPr lang="kn-IN" dirty="0">
                <a:solidFill>
                  <a:srgbClr val="002060"/>
                </a:solidFill>
              </a:rPr>
              <a:t>ಹಣ್ಣು ಇಲ್ಲ</a:t>
            </a:r>
            <a:endParaRPr lang="en-IN" dirty="0">
              <a:solidFill>
                <a:srgbClr val="002060"/>
              </a:solidFill>
            </a:endParaRPr>
          </a:p>
          <a:p>
            <a:endParaRPr lang="en-IN" dirty="0">
              <a:solidFill>
                <a:srgbClr val="002060"/>
              </a:solidFill>
            </a:endParaRPr>
          </a:p>
          <a:p>
            <a:r>
              <a:rPr lang="kn-IN" dirty="0">
                <a:solidFill>
                  <a:srgbClr val="002060"/>
                </a:solidFill>
              </a:rPr>
              <a:t>ಯಾವುದೇ ಕ್ರಿಯೆಯಿಲ್ಲದೆ ಮಾತ್ರ ಮಾತನಾಡುವ ಪುರುಷರು</a:t>
            </a:r>
            <a:r>
              <a:rPr lang="en-GB" dirty="0">
                <a:solidFill>
                  <a:srgbClr val="002060"/>
                </a:solidFill>
              </a:rPr>
              <a:t>.</a:t>
            </a:r>
          </a:p>
          <a:p>
            <a:r>
              <a:rPr lang="kn-IN" dirty="0">
                <a:solidFill>
                  <a:srgbClr val="002060"/>
                </a:solidFill>
              </a:rPr>
              <a:t>ರಾವಣನು ಈ ರೀತಿಯವನಾಗಿದ್ದನು</a:t>
            </a:r>
            <a:endParaRPr lang="en-IN" dirty="0">
              <a:solidFill>
                <a:srgbClr val="002060"/>
              </a:solidFill>
            </a:endParaRPr>
          </a:p>
        </p:txBody>
      </p:sp>
      <p:sp>
        <p:nvSpPr>
          <p:cNvPr id="15" name="TextBox 14">
            <a:extLst>
              <a:ext uri="{FF2B5EF4-FFF2-40B4-BE49-F238E27FC236}">
                <a16:creationId xmlns:a16="http://schemas.microsoft.com/office/drawing/2014/main" xmlns="" id="{AFA4E33B-C8EF-4818-8561-B996C0EB6DDD}"/>
              </a:ext>
            </a:extLst>
          </p:cNvPr>
          <p:cNvSpPr txBox="1"/>
          <p:nvPr/>
        </p:nvSpPr>
        <p:spPr>
          <a:xfrm>
            <a:off x="4360821" y="3220990"/>
            <a:ext cx="1926310" cy="2585323"/>
          </a:xfrm>
          <a:prstGeom prst="rect">
            <a:avLst/>
          </a:prstGeom>
          <a:noFill/>
        </p:spPr>
        <p:txBody>
          <a:bodyPr wrap="square" rtlCol="0">
            <a:spAutoFit/>
          </a:bodyPr>
          <a:lstStyle/>
          <a:p>
            <a:r>
              <a:rPr lang="kn-IN" dirty="0">
                <a:solidFill>
                  <a:srgbClr val="002060"/>
                </a:solidFill>
              </a:rPr>
              <a:t>೨ ನೇ ವಿಧದ ಜನರು</a:t>
            </a:r>
            <a:endParaRPr lang="en-IN" dirty="0">
              <a:solidFill>
                <a:srgbClr val="002060"/>
              </a:solidFill>
            </a:endParaRPr>
          </a:p>
          <a:p>
            <a:endParaRPr lang="kn-IN" dirty="0">
              <a:solidFill>
                <a:srgbClr val="002060"/>
              </a:solidFill>
            </a:endParaRPr>
          </a:p>
          <a:p>
            <a:r>
              <a:rPr lang="kn-IN" dirty="0">
                <a:solidFill>
                  <a:srgbClr val="002060"/>
                </a:solidFill>
              </a:rPr>
              <a:t>ಬಾಳೆ ಹಣ್ಣಿನ ಮರ</a:t>
            </a:r>
          </a:p>
          <a:p>
            <a:r>
              <a:rPr lang="kn-IN" dirty="0">
                <a:solidFill>
                  <a:srgbClr val="002060"/>
                </a:solidFill>
              </a:rPr>
              <a:t>ಹೂವು ಮತ್ತು ಹಣ್ಣು ಎರಡೂ</a:t>
            </a:r>
          </a:p>
          <a:p>
            <a:endParaRPr lang="en-IN" dirty="0">
              <a:solidFill>
                <a:srgbClr val="002060"/>
              </a:solidFill>
            </a:endParaRPr>
          </a:p>
          <a:p>
            <a:r>
              <a:rPr lang="kn-IN" dirty="0">
                <a:solidFill>
                  <a:srgbClr val="002060"/>
                </a:solidFill>
              </a:rPr>
              <a:t>ಮಾತು ಮತ್ತು ಕ್ರಿಯೆಯ ಸಮಾನ ಅಳತೆ</a:t>
            </a:r>
            <a:endParaRPr lang="en-IN" dirty="0">
              <a:solidFill>
                <a:srgbClr val="002060"/>
              </a:solidFill>
            </a:endParaRPr>
          </a:p>
        </p:txBody>
      </p:sp>
      <p:sp>
        <p:nvSpPr>
          <p:cNvPr id="16" name="TextBox 15">
            <a:extLst>
              <a:ext uri="{FF2B5EF4-FFF2-40B4-BE49-F238E27FC236}">
                <a16:creationId xmlns:a16="http://schemas.microsoft.com/office/drawing/2014/main" xmlns="" id="{D7A4DF90-61B7-44AC-B4EC-18D77592BCD4}"/>
              </a:ext>
            </a:extLst>
          </p:cNvPr>
          <p:cNvSpPr txBox="1"/>
          <p:nvPr/>
        </p:nvSpPr>
        <p:spPr>
          <a:xfrm>
            <a:off x="6597545" y="3227640"/>
            <a:ext cx="1926310" cy="2862322"/>
          </a:xfrm>
          <a:prstGeom prst="rect">
            <a:avLst/>
          </a:prstGeom>
          <a:noFill/>
        </p:spPr>
        <p:txBody>
          <a:bodyPr wrap="square" rtlCol="0">
            <a:spAutoFit/>
          </a:bodyPr>
          <a:lstStyle/>
          <a:p>
            <a:r>
              <a:rPr lang="kn-IN" dirty="0">
                <a:solidFill>
                  <a:srgbClr val="002060"/>
                </a:solidFill>
              </a:rPr>
              <a:t>೩ ನೇ ವಿಧದ ಜನರು</a:t>
            </a:r>
          </a:p>
          <a:p>
            <a:endParaRPr lang="kn-IN" dirty="0">
              <a:solidFill>
                <a:srgbClr val="002060"/>
              </a:solidFill>
            </a:endParaRPr>
          </a:p>
          <a:p>
            <a:r>
              <a:rPr lang="kn-IN" dirty="0">
                <a:solidFill>
                  <a:srgbClr val="002060"/>
                </a:solidFill>
              </a:rPr>
              <a:t>ಹಲಸಿನ ಮರ</a:t>
            </a:r>
          </a:p>
          <a:p>
            <a:r>
              <a:rPr lang="kn-IN" dirty="0">
                <a:solidFill>
                  <a:srgbClr val="002060"/>
                </a:solidFill>
              </a:rPr>
              <a:t>ಹಣ್ಣು ಮಾತ್ರ, ಹೂವು ಇಲ್ಲ</a:t>
            </a:r>
          </a:p>
          <a:p>
            <a:endParaRPr lang="kn-IN" dirty="0">
              <a:solidFill>
                <a:srgbClr val="002060"/>
              </a:solidFill>
            </a:endParaRPr>
          </a:p>
          <a:p>
            <a:r>
              <a:rPr lang="kn-IN" dirty="0">
                <a:solidFill>
                  <a:srgbClr val="002060"/>
                </a:solidFill>
              </a:rPr>
              <a:t>ಬರಿಯ ಕ್ರಿಯೆಯ, ಮಾತು ಇಲ್ಲ</a:t>
            </a:r>
          </a:p>
          <a:p>
            <a:r>
              <a:rPr lang="kn-IN" dirty="0">
                <a:solidFill>
                  <a:srgbClr val="002060"/>
                </a:solidFill>
              </a:rPr>
              <a:t>ಅತ್ಯುತ್ತಮ ರೀತಿಯ ಪುರುಷರು</a:t>
            </a:r>
            <a:endParaRPr lang="en-IN" dirty="0">
              <a:solidFill>
                <a:srgbClr val="002060"/>
              </a:solidFill>
            </a:endParaRPr>
          </a:p>
        </p:txBody>
      </p:sp>
      <p:sp>
        <p:nvSpPr>
          <p:cNvPr id="17" name="TextBox 16">
            <a:extLst>
              <a:ext uri="{FF2B5EF4-FFF2-40B4-BE49-F238E27FC236}">
                <a16:creationId xmlns:a16="http://schemas.microsoft.com/office/drawing/2014/main" xmlns="" id="{43E23796-F08F-4E55-BB49-34BA08A28BEA}"/>
              </a:ext>
            </a:extLst>
          </p:cNvPr>
          <p:cNvSpPr txBox="1"/>
          <p:nvPr/>
        </p:nvSpPr>
        <p:spPr>
          <a:xfrm>
            <a:off x="5093964" y="6488668"/>
            <a:ext cx="3888432" cy="369332"/>
          </a:xfrm>
          <a:prstGeom prst="rect">
            <a:avLst/>
          </a:prstGeom>
          <a:noFill/>
        </p:spPr>
        <p:txBody>
          <a:bodyPr wrap="square" rtlCol="0">
            <a:spAutoFit/>
          </a:bodyPr>
          <a:lstStyle/>
          <a:p>
            <a:r>
              <a:rPr lang="en-IN" i="1" dirty="0">
                <a:solidFill>
                  <a:srgbClr val="002060"/>
                </a:solidFill>
              </a:rPr>
              <a:t>- </a:t>
            </a:r>
            <a:r>
              <a:rPr lang="kn-IN" i="1" dirty="0">
                <a:solidFill>
                  <a:srgbClr val="002060"/>
                </a:solidFill>
              </a:rPr>
              <a:t>ರಾಮಕಥಾ ರಸವಾಹಿನಿ</a:t>
            </a:r>
            <a:endParaRPr lang="en-IN" i="1" dirty="0">
              <a:solidFill>
                <a:srgbClr val="002060"/>
              </a:solidFill>
            </a:endParaRPr>
          </a:p>
        </p:txBody>
      </p:sp>
    </p:spTree>
    <p:extLst>
      <p:ext uri="{BB962C8B-B14F-4D97-AF65-F5344CB8AC3E}">
        <p14:creationId xmlns:p14="http://schemas.microsoft.com/office/powerpoint/2010/main" val="264442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b="1" u="sng" dirty="0">
                <a:solidFill>
                  <a:srgbClr val="002060"/>
                </a:solidFill>
                <a:latin typeface="Arial Narrow" pitchFamily="34" charset="0"/>
              </a:rPr>
              <a:t>ರಾವಣನ ೧೦ ತಲೆಗಳು</a:t>
            </a:r>
            <a:endParaRPr lang="en-IN" b="1" u="sng" dirty="0">
              <a:solidFill>
                <a:srgbClr val="002060"/>
              </a:solidFill>
              <a:latin typeface="Arial Narrow"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493" y="1193530"/>
            <a:ext cx="4713091" cy="4094384"/>
          </a:xfrm>
        </p:spPr>
      </p:pic>
      <p:sp>
        <p:nvSpPr>
          <p:cNvPr id="4" name="TextBox 3"/>
          <p:cNvSpPr txBox="1"/>
          <p:nvPr/>
        </p:nvSpPr>
        <p:spPr>
          <a:xfrm>
            <a:off x="251520" y="1052736"/>
            <a:ext cx="3312368" cy="4401205"/>
          </a:xfrm>
          <a:prstGeom prst="rect">
            <a:avLst/>
          </a:prstGeom>
          <a:noFill/>
        </p:spPr>
        <p:txBody>
          <a:bodyPr wrap="square" rtlCol="0">
            <a:spAutoFit/>
          </a:bodyPr>
          <a:lstStyle/>
          <a:p>
            <a:r>
              <a:rPr lang="en-GB" sz="2000" dirty="0">
                <a:solidFill>
                  <a:srgbClr val="002060"/>
                </a:solidFill>
                <a:latin typeface="Arial Narrow" pitchFamily="34" charset="0"/>
              </a:rPr>
              <a:t>“</a:t>
            </a:r>
            <a:r>
              <a:rPr lang="kn-IN" sz="2000" dirty="0">
                <a:solidFill>
                  <a:srgbClr val="002060"/>
                </a:solidFill>
                <a:latin typeface="Arial Narrow" pitchFamily="34" charset="0"/>
              </a:rPr>
              <a:t>ರಾವಣನ ಹತ್ತು ತಲೆಗಳು ನಾಲ್ಕು ವೇದಗಳನ್ನು ಮತ್ತು ಆರು ಶಾಸ್ತ್ರಗಳನ್ನು ಸೂಚಿಸುತ್ತವೆ. ರಾವಣನು ಈ ಎಲ್ಲಾ ಪಠ್ಯಗಳನ್ನು ಕರಗತ ಮಾಡಿಕೊಂಡಿದ್ದರೂ, ಅವುಗಳಿಂದ ಅವನಿಗೆ ಪ್ರಯೋಜನವಾಗಲಿಲ್ಲ. ಕೇವಲ ಪಠ್ಯಗಳ ಪಾಂಡಿತ್ಯಕ್ಕಿಂತ ಅಭ್ಯಾಸ ಮುಖ್ಯ.</a:t>
            </a:r>
            <a:endParaRPr lang="en-GB" sz="2000" dirty="0">
              <a:solidFill>
                <a:srgbClr val="002060"/>
              </a:solidFill>
              <a:latin typeface="Arial Narrow" pitchFamily="34" charset="0"/>
            </a:endParaRPr>
          </a:p>
          <a:p>
            <a:r>
              <a:rPr lang="kn-IN" sz="2000" dirty="0">
                <a:solidFill>
                  <a:srgbClr val="002060"/>
                </a:solidFill>
                <a:latin typeface="Arial Narrow" pitchFamily="34" charset="0"/>
              </a:rPr>
              <a:t>ರಾವಣನು ಆರು ಶಾಸ್ತ್ರಗಳು ಮತ್ತು ನಾಲ್ಕು ವೇದಗಳ ಜ್ಞಾನವನ್ನು ದುರುಪಯೋಗಪಡಿಸಿಕೊಂಡಿದ್ದರಿಂದ, ಭಗವಾನ್ ಶ್ರೀ ರಾಮನು ಶಿರಚ್ಛೇದನ ಮಾಡಿದನು</a:t>
            </a:r>
            <a:r>
              <a:rPr lang="en-IN" sz="2000" dirty="0">
                <a:solidFill>
                  <a:srgbClr val="002060"/>
                </a:solidFill>
                <a:latin typeface="Arial Narrow" pitchFamily="34" charset="0"/>
              </a:rPr>
              <a:t>.</a:t>
            </a:r>
            <a:r>
              <a:rPr lang="en-GB" sz="2000" dirty="0">
                <a:solidFill>
                  <a:srgbClr val="002060"/>
                </a:solidFill>
                <a:latin typeface="Arial Narrow" pitchFamily="34" charset="0"/>
              </a:rPr>
              <a:t> ”</a:t>
            </a:r>
          </a:p>
        </p:txBody>
      </p:sp>
      <p:sp>
        <p:nvSpPr>
          <p:cNvPr id="8" name="TextBox 7"/>
          <p:cNvSpPr txBox="1"/>
          <p:nvPr/>
        </p:nvSpPr>
        <p:spPr>
          <a:xfrm>
            <a:off x="251520" y="6057362"/>
            <a:ext cx="4713091" cy="369332"/>
          </a:xfrm>
          <a:prstGeom prst="rect">
            <a:avLst/>
          </a:prstGeom>
          <a:noFill/>
        </p:spPr>
        <p:txBody>
          <a:bodyPr wrap="square" rtlCol="0">
            <a:spAutoFit/>
          </a:bodyPr>
          <a:lstStyle/>
          <a:p>
            <a:r>
              <a:rPr lang="kn-IN" i="1" dirty="0">
                <a:solidFill>
                  <a:srgbClr val="002060"/>
                </a:solidFill>
                <a:latin typeface="Arial Narrow" pitchFamily="34" charset="0"/>
              </a:rPr>
              <a:t>- ೨೭ ನೇ ಮೇ ೧೯೯೬ ಸಮ್ಮರ್ ಕೋರ್ಸ್, ಬೃಂದಾವನ</a:t>
            </a:r>
            <a:endParaRPr lang="en-IN" i="1" dirty="0">
              <a:solidFill>
                <a:srgbClr val="002060"/>
              </a:solidFill>
              <a:latin typeface="Arial Narrow" pitchFamily="34" charset="0"/>
            </a:endParaRPr>
          </a:p>
        </p:txBody>
      </p:sp>
      <p:sp>
        <p:nvSpPr>
          <p:cNvPr id="10" name="TextBox 9"/>
          <p:cNvSpPr txBox="1"/>
          <p:nvPr/>
        </p:nvSpPr>
        <p:spPr>
          <a:xfrm>
            <a:off x="7092280" y="2219075"/>
            <a:ext cx="1296144" cy="369332"/>
          </a:xfrm>
          <a:prstGeom prst="rect">
            <a:avLst/>
          </a:prstGeom>
          <a:noFill/>
        </p:spPr>
        <p:txBody>
          <a:bodyPr wrap="square" rtlCol="0">
            <a:spAutoFit/>
          </a:bodyPr>
          <a:lstStyle/>
          <a:p>
            <a:pPr algn="ctr"/>
            <a:r>
              <a:rPr lang="kn-IN" b="1" dirty="0">
                <a:solidFill>
                  <a:srgbClr val="002060"/>
                </a:solidFill>
              </a:rPr>
              <a:t>೬ ಶಾಸ್ತ್ರಗಳು</a:t>
            </a:r>
            <a:endParaRPr lang="en-IN" b="1" dirty="0">
              <a:solidFill>
                <a:srgbClr val="002060"/>
              </a:solidFill>
            </a:endParaRPr>
          </a:p>
        </p:txBody>
      </p:sp>
      <p:sp>
        <p:nvSpPr>
          <p:cNvPr id="11" name="TextBox 10"/>
          <p:cNvSpPr txBox="1"/>
          <p:nvPr/>
        </p:nvSpPr>
        <p:spPr>
          <a:xfrm>
            <a:off x="4289751" y="2219246"/>
            <a:ext cx="1296144" cy="369332"/>
          </a:xfrm>
          <a:prstGeom prst="rect">
            <a:avLst/>
          </a:prstGeom>
          <a:noFill/>
        </p:spPr>
        <p:txBody>
          <a:bodyPr wrap="square" rtlCol="0">
            <a:spAutoFit/>
          </a:bodyPr>
          <a:lstStyle/>
          <a:p>
            <a:pPr algn="ctr"/>
            <a:r>
              <a:rPr lang="kn-IN" b="1" dirty="0">
                <a:solidFill>
                  <a:srgbClr val="002060"/>
                </a:solidFill>
              </a:rPr>
              <a:t>೪ ವೇದಗಳು</a:t>
            </a:r>
            <a:endParaRPr lang="en-IN" b="1" dirty="0">
              <a:solidFill>
                <a:srgbClr val="002060"/>
              </a:solidFill>
            </a:endParaRPr>
          </a:p>
        </p:txBody>
      </p:sp>
    </p:spTree>
    <p:extLst>
      <p:ext uri="{BB962C8B-B14F-4D97-AF65-F5344CB8AC3E}">
        <p14:creationId xmlns:p14="http://schemas.microsoft.com/office/powerpoint/2010/main" val="64919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b="1" u="sng" dirty="0">
                <a:solidFill>
                  <a:srgbClr val="002060"/>
                </a:solidFill>
                <a:latin typeface="Arial Narrow" pitchFamily="34" charset="0"/>
              </a:rPr>
              <a:t>ದುಷ್ಟತನ ಸರ್ವನಾಶ</a:t>
            </a:r>
            <a:endParaRPr lang="en-IN" b="1" u="sng" dirty="0">
              <a:solidFill>
                <a:srgbClr val="002060"/>
              </a:solidFill>
              <a:latin typeface="Arial Narrow" pitchFamily="34" charset="0"/>
            </a:endParaRPr>
          </a:p>
        </p:txBody>
      </p:sp>
      <p:sp>
        <p:nvSpPr>
          <p:cNvPr id="3" name="Content Placeholder 2"/>
          <p:cNvSpPr>
            <a:spLocks noGrp="1"/>
          </p:cNvSpPr>
          <p:nvPr>
            <p:ph idx="1"/>
          </p:nvPr>
        </p:nvSpPr>
        <p:spPr>
          <a:xfrm>
            <a:off x="251520" y="908720"/>
            <a:ext cx="8640960" cy="5544616"/>
          </a:xfrm>
        </p:spPr>
        <p:txBody>
          <a:bodyPr>
            <a:normAutofit/>
          </a:bodyPr>
          <a:lstStyle/>
          <a:p>
            <a:pPr marL="0" indent="0">
              <a:buNone/>
            </a:pPr>
            <a:r>
              <a:rPr lang="kn-IN" sz="2400" dirty="0">
                <a:solidFill>
                  <a:srgbClr val="002060"/>
                </a:solidFill>
                <a:latin typeface="Arial Narrow" pitchFamily="34" charset="0"/>
              </a:rPr>
              <a:t>ಶ್ರೀ ರಾಮನು ರಾವಣನ ಮೇಲೆ 31 ಬಾಣಗಳನ್ನು ಹೊಡೆದನು</a:t>
            </a:r>
            <a:r>
              <a:rPr lang="en-GB" sz="2400" dirty="0">
                <a:solidFill>
                  <a:srgbClr val="002060"/>
                </a:solidFill>
                <a:latin typeface="Arial Narrow" pitchFamily="34" charset="0"/>
              </a:rPr>
              <a:t>:</a:t>
            </a:r>
          </a:p>
          <a:p>
            <a:pPr marL="0" indent="0">
              <a:buNone/>
            </a:pPr>
            <a:r>
              <a:rPr lang="kn-IN" sz="2400" dirty="0">
                <a:solidFill>
                  <a:srgbClr val="002060"/>
                </a:solidFill>
                <a:latin typeface="Arial Narrow" pitchFamily="34" charset="0"/>
              </a:rPr>
              <a:t>ತಲೆ ಮತ್ತು ಕೈಗಳಿಗೆ 30 ಮತ್ತು</a:t>
            </a:r>
            <a:r>
              <a:rPr lang="en-IN" sz="2400" dirty="0">
                <a:solidFill>
                  <a:srgbClr val="002060"/>
                </a:solidFill>
                <a:latin typeface="Arial Narrow" pitchFamily="34" charset="0"/>
              </a:rPr>
              <a:t> </a:t>
            </a:r>
            <a:r>
              <a:rPr lang="kn-IN" sz="2400" dirty="0">
                <a:solidFill>
                  <a:srgbClr val="002060"/>
                </a:solidFill>
                <a:latin typeface="Arial Narrow" pitchFamily="34" charset="0"/>
              </a:rPr>
              <a:t>ಅಮೃತ ಕಳಶಕ್ಕೆ</a:t>
            </a:r>
            <a:r>
              <a:rPr lang="en-IN" sz="2400" dirty="0">
                <a:solidFill>
                  <a:srgbClr val="002060"/>
                </a:solidFill>
                <a:latin typeface="Arial Narrow" pitchFamily="34" charset="0"/>
              </a:rPr>
              <a:t> </a:t>
            </a:r>
            <a:r>
              <a:rPr lang="kn-IN" sz="2400" dirty="0">
                <a:solidFill>
                  <a:srgbClr val="002060"/>
                </a:solidFill>
                <a:latin typeface="Arial Narrow" pitchFamily="34" charset="0"/>
              </a:rPr>
              <a:t>1</a:t>
            </a:r>
            <a:endParaRPr lang="en-IN" sz="2400" dirty="0">
              <a:solidFill>
                <a:srgbClr val="00206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60848"/>
            <a:ext cx="8136904" cy="4320480"/>
          </a:xfrm>
          <a:prstGeom prst="rect">
            <a:avLst/>
          </a:prstGeom>
        </p:spPr>
      </p:pic>
      <p:cxnSp>
        <p:nvCxnSpPr>
          <p:cNvPr id="6" name="Straight Arrow Connector 5"/>
          <p:cNvCxnSpPr/>
          <p:nvPr/>
        </p:nvCxnSpPr>
        <p:spPr>
          <a:xfrm flipV="1">
            <a:off x="1763688" y="4221088"/>
            <a:ext cx="1224136" cy="864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1763688" y="3789040"/>
            <a:ext cx="1224136" cy="12961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1763688" y="3573016"/>
            <a:ext cx="1800200" cy="14401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1475656" y="3933056"/>
            <a:ext cx="2088232" cy="14401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1475656" y="3789040"/>
            <a:ext cx="2808312" cy="15841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1475656" y="5085184"/>
            <a:ext cx="4536504"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1475656" y="3068960"/>
            <a:ext cx="5112568" cy="2304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1475656" y="3068960"/>
            <a:ext cx="6048672" cy="2304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1475656" y="4077072"/>
            <a:ext cx="5904656" cy="12961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1475656" y="4077072"/>
            <a:ext cx="381642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475656" y="4581128"/>
            <a:ext cx="4824536"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1475656" y="5229200"/>
            <a:ext cx="4680520"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1475656" y="4293096"/>
            <a:ext cx="4248472" cy="10801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1475656" y="3212976"/>
            <a:ext cx="6264696" cy="21602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1475656" y="2492896"/>
            <a:ext cx="3456384" cy="28803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1475656" y="3068960"/>
            <a:ext cx="3672408" cy="2304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1475656" y="4077072"/>
            <a:ext cx="4536504" cy="12961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1475656" y="4833156"/>
            <a:ext cx="4968552" cy="540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220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b="1" u="sng" dirty="0">
                <a:solidFill>
                  <a:srgbClr val="002060"/>
                </a:solidFill>
                <a:latin typeface="Arial Narrow" pitchFamily="34" charset="0"/>
              </a:rPr>
              <a:t>ರಾಮ ರಾಜ್ಯ</a:t>
            </a:r>
            <a:endParaRPr lang="en-IN" b="1" u="sng" dirty="0">
              <a:solidFill>
                <a:srgbClr val="002060"/>
              </a:solidFill>
              <a:latin typeface="Arial Narrow" pitchFamily="34" charset="0"/>
            </a:endParaRPr>
          </a:p>
        </p:txBody>
      </p:sp>
      <p:sp>
        <p:nvSpPr>
          <p:cNvPr id="3" name="Content Placeholder 2"/>
          <p:cNvSpPr>
            <a:spLocks noGrp="1"/>
          </p:cNvSpPr>
          <p:nvPr>
            <p:ph idx="1"/>
          </p:nvPr>
        </p:nvSpPr>
        <p:spPr>
          <a:xfrm>
            <a:off x="107504" y="836712"/>
            <a:ext cx="8579296" cy="5769932"/>
          </a:xfrm>
        </p:spPr>
        <p:txBody>
          <a:bodyPr/>
          <a:lstStyle/>
          <a:p>
            <a:pPr marL="0" indent="0">
              <a:buNone/>
            </a:pPr>
            <a:r>
              <a:rPr lang="kn-IN" sz="2800" dirty="0">
                <a:solidFill>
                  <a:srgbClr val="002060"/>
                </a:solidFill>
                <a:latin typeface="Arial Narrow" pitchFamily="34" charset="0"/>
              </a:rPr>
              <a:t>ರಾಮ, ಸೀತಾ ಮತ್ತು ಲಕ್ಷ್ಮಣರು 14 ವರ್ಷಗಳ ವನವಾಸದ ನಂತರ ಅಯೋಧ್ಯೆಗೆ ಮರಳುತ್ತಾರೆ.</a:t>
            </a:r>
            <a:r>
              <a:rPr lang="en-IN" sz="2800" dirty="0">
                <a:solidFill>
                  <a:srgbClr val="002060"/>
                </a:solidFill>
                <a:latin typeface="Arial Narrow" pitchFamily="34" charset="0"/>
              </a:rPr>
              <a:t> </a:t>
            </a:r>
            <a:r>
              <a:rPr lang="kn-IN" sz="2800" dirty="0">
                <a:solidFill>
                  <a:srgbClr val="002060"/>
                </a:solidFill>
                <a:latin typeface="Arial Narrow" pitchFamily="34" charset="0"/>
              </a:rPr>
              <a:t>ರಾಮನಿಗೆ ಪಟ್ಟಾಭಿಷೇಕವಾಯಿತು</a:t>
            </a:r>
            <a:r>
              <a:rPr lang="en-IN" sz="2800" dirty="0">
                <a:solidFill>
                  <a:srgbClr val="002060"/>
                </a:solidFill>
                <a:latin typeface="Arial Narrow" pitchFamily="34" charset="0"/>
              </a:rPr>
              <a:t>.</a:t>
            </a:r>
            <a:endParaRPr lang="en-IN" dirty="0">
              <a:solidFill>
                <a:srgbClr val="C0000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916832"/>
            <a:ext cx="3744416" cy="4259273"/>
          </a:xfrm>
          <a:prstGeom prst="rect">
            <a:avLst/>
          </a:prstGeom>
        </p:spPr>
      </p:pic>
      <p:sp>
        <p:nvSpPr>
          <p:cNvPr id="5" name="TextBox 4"/>
          <p:cNvSpPr txBox="1"/>
          <p:nvPr/>
        </p:nvSpPr>
        <p:spPr>
          <a:xfrm>
            <a:off x="107504" y="1916832"/>
            <a:ext cx="4104456" cy="4524315"/>
          </a:xfrm>
          <a:prstGeom prst="rect">
            <a:avLst/>
          </a:prstGeom>
          <a:noFill/>
        </p:spPr>
        <p:txBody>
          <a:bodyPr wrap="square" rtlCol="0">
            <a:spAutoFit/>
          </a:bodyPr>
          <a:lstStyle/>
          <a:p>
            <a:r>
              <a:rPr lang="en-GB" sz="2400" dirty="0">
                <a:solidFill>
                  <a:srgbClr val="002060"/>
                </a:solidFill>
                <a:latin typeface="Arial Narrow" pitchFamily="34" charset="0"/>
              </a:rPr>
              <a:t>“</a:t>
            </a:r>
            <a:r>
              <a:rPr lang="kn-IN" sz="2400" dirty="0">
                <a:solidFill>
                  <a:srgbClr val="002060"/>
                </a:solidFill>
                <a:latin typeface="Arial Narrow" pitchFamily="34" charset="0"/>
              </a:rPr>
              <a:t>ರಾಮನ ಆಳ್ವಿಕೆಯಲ್ಲಿ, ಯಾವುದೇ ಸಂದರ್ಭದಲ್ಲೂ ಯಾರೂ ಸುಳ್ಳನ್ನು ಹೇಳಲು ಪ್ರಯತ್ನಿಸಲಿಲ್ಲ.</a:t>
            </a:r>
          </a:p>
          <a:p>
            <a:r>
              <a:rPr lang="kn-IN" sz="2400" dirty="0">
                <a:solidFill>
                  <a:srgbClr val="002060"/>
                </a:solidFill>
                <a:latin typeface="Arial Narrow" pitchFamily="34" charset="0"/>
              </a:rPr>
              <a:t>ಮಕ್ಕಳು ಪೋಷಕರು ಮತ್ತು ಉಪದೇಶಕರ ನಿರ್ದೇಶನಗಳನ್ನು ಗೌರವಿಸಿದರು. ಎಲ್ಲರೂ ಸ್ವರ್ಗದಲ್ಲಿರುವ ದೇವರುಗಳ ಅಧಿಪತಿಯಾದ ಇಂದ್ರನಂತೆ ಸಂತೋಷಪಟ್ಟರು. ಸಂಪತ್ತಿನ ದೇವರ ಸ್ಥಾನದಲ್ಲಿದ್ದಂತೆ ಪ್ರತಿ ಮನೆಯಲ್ಲೂ ಧಾನ್ಯ ಮತ್ತು ಸಂಪತ್ತು ಹೇರಳವಾಗಿತ್ತು.</a:t>
            </a:r>
            <a:r>
              <a:rPr lang="en-GB" sz="2400" dirty="0">
                <a:solidFill>
                  <a:srgbClr val="002060"/>
                </a:solidFill>
                <a:latin typeface="Arial Narrow" pitchFamily="34" charset="0"/>
              </a:rPr>
              <a:t>”</a:t>
            </a:r>
            <a:endParaRPr lang="en-IN" sz="2400" dirty="0">
              <a:solidFill>
                <a:srgbClr val="002060"/>
              </a:solidFill>
              <a:latin typeface="Arial Narrow" pitchFamily="34" charset="0"/>
            </a:endParaRPr>
          </a:p>
        </p:txBody>
      </p:sp>
      <p:sp>
        <p:nvSpPr>
          <p:cNvPr id="7" name="TextBox 6">
            <a:extLst>
              <a:ext uri="{FF2B5EF4-FFF2-40B4-BE49-F238E27FC236}">
                <a16:creationId xmlns:a16="http://schemas.microsoft.com/office/drawing/2014/main" xmlns="" id="{3BC7F9C0-746C-40F3-8DA1-1E87183532BB}"/>
              </a:ext>
            </a:extLst>
          </p:cNvPr>
          <p:cNvSpPr txBox="1"/>
          <p:nvPr/>
        </p:nvSpPr>
        <p:spPr>
          <a:xfrm>
            <a:off x="4283968" y="6300028"/>
            <a:ext cx="3888432" cy="369332"/>
          </a:xfrm>
          <a:prstGeom prst="rect">
            <a:avLst/>
          </a:prstGeom>
          <a:noFill/>
        </p:spPr>
        <p:txBody>
          <a:bodyPr wrap="square" rtlCol="0">
            <a:spAutoFit/>
          </a:bodyPr>
          <a:lstStyle/>
          <a:p>
            <a:r>
              <a:rPr lang="en-IN" i="1" dirty="0">
                <a:solidFill>
                  <a:srgbClr val="002060"/>
                </a:solidFill>
              </a:rPr>
              <a:t>- </a:t>
            </a:r>
            <a:r>
              <a:rPr lang="kn-IN" i="1" dirty="0">
                <a:solidFill>
                  <a:srgbClr val="002060"/>
                </a:solidFill>
              </a:rPr>
              <a:t>ರಾಮಕಥಾ ರಸವಾಹಿನಿ</a:t>
            </a:r>
            <a:endParaRPr lang="en-IN" i="1" dirty="0">
              <a:solidFill>
                <a:srgbClr val="002060"/>
              </a:solidFill>
            </a:endParaRPr>
          </a:p>
        </p:txBody>
      </p:sp>
    </p:spTree>
    <p:extLst>
      <p:ext uri="{BB962C8B-B14F-4D97-AF65-F5344CB8AC3E}">
        <p14:creationId xmlns:p14="http://schemas.microsoft.com/office/powerpoint/2010/main" val="82522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576064"/>
          </a:xfrm>
        </p:spPr>
        <p:txBody>
          <a:bodyPr>
            <a:noAutofit/>
          </a:bodyPr>
          <a:lstStyle/>
          <a:p>
            <a:r>
              <a:rPr lang="kn-IN" sz="3600" b="1" u="sng" dirty="0">
                <a:solidFill>
                  <a:srgbClr val="002060"/>
                </a:solidFill>
                <a:latin typeface="Arial Narrow" pitchFamily="34" charset="0"/>
              </a:rPr>
              <a:t>ಸಾಯಿ ರಾಮನ ಮೂಲಕ ಶ್ರೀ ರಾಮನ ಪುನರುಜ್ಜೀವನ</a:t>
            </a:r>
            <a:endParaRPr lang="en-IN" sz="3600" b="1" dirty="0">
              <a:solidFill>
                <a:srgbClr val="002060"/>
              </a:solidFill>
              <a:latin typeface="Arial Narrow" pitchFamily="34" charset="0"/>
            </a:endParaRPr>
          </a:p>
        </p:txBody>
      </p:sp>
      <p:sp>
        <p:nvSpPr>
          <p:cNvPr id="3" name="Content Placeholder 2"/>
          <p:cNvSpPr>
            <a:spLocks noGrp="1"/>
          </p:cNvSpPr>
          <p:nvPr>
            <p:ph idx="1"/>
          </p:nvPr>
        </p:nvSpPr>
        <p:spPr>
          <a:xfrm>
            <a:off x="179512" y="836712"/>
            <a:ext cx="8712968" cy="5760640"/>
          </a:xfrm>
        </p:spPr>
        <p:txBody>
          <a:bodyPr>
            <a:normAutofit/>
          </a:bodyPr>
          <a:lstStyle/>
          <a:p>
            <a:pPr marL="0" indent="0">
              <a:buNone/>
            </a:pPr>
            <a:r>
              <a:rPr lang="kn-IN" sz="2400" dirty="0">
                <a:solidFill>
                  <a:srgbClr val="002060"/>
                </a:solidFill>
                <a:latin typeface="Arial Narrow" pitchFamily="34" charset="0"/>
              </a:rPr>
              <a:t>ನಮ್ಮ ಭಗವಾನ್ ಶ್ರೀ ಸಾಯಿ ರಾಮ ಭಕ್ತರಿಗಾಗಿ ಇವುಗಳನ್ನು ರಚಿಸಿದ್ದಾರೆ</a:t>
            </a:r>
            <a:r>
              <a:rPr lang="en-GB" sz="2400" dirty="0">
                <a:solidFill>
                  <a:srgbClr val="002060"/>
                </a:solidFill>
                <a:latin typeface="Arial Narrow" pitchFamily="34" charset="0"/>
              </a:rPr>
              <a:t>: </a:t>
            </a:r>
          </a:p>
          <a:p>
            <a:pPr marL="0" indent="0">
              <a:buNone/>
            </a:pPr>
            <a:endParaRPr lang="en-IN" sz="2400" u="sng" dirty="0">
              <a:solidFill>
                <a:srgbClr val="002060"/>
              </a:solidFill>
              <a:latin typeface="Arial Narrow"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1556792"/>
            <a:ext cx="2653362" cy="172819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66" y="3645024"/>
            <a:ext cx="1935090" cy="27496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0547" y="1556792"/>
            <a:ext cx="1152128" cy="194314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311" y="3850008"/>
            <a:ext cx="1824599" cy="253028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1556792"/>
            <a:ext cx="1794923" cy="258843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8821" y="4365104"/>
            <a:ext cx="1794923" cy="2195760"/>
          </a:xfrm>
          <a:prstGeom prst="rect">
            <a:avLst/>
          </a:prstGeom>
        </p:spPr>
      </p:pic>
    </p:spTree>
    <p:extLst>
      <p:ext uri="{BB962C8B-B14F-4D97-AF65-F5344CB8AC3E}">
        <p14:creationId xmlns:p14="http://schemas.microsoft.com/office/powerpoint/2010/main" val="137741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fontScale="90000"/>
          </a:bodyPr>
          <a:lstStyle/>
          <a:p>
            <a:r>
              <a:rPr lang="kn-IN" b="1" u="sng" dirty="0">
                <a:solidFill>
                  <a:srgbClr val="002060"/>
                </a:solidFill>
                <a:latin typeface="Arial Narrow" pitchFamily="34" charset="0"/>
              </a:rPr>
              <a:t>ಭಗವಾನ್ ಉವಾಚ</a:t>
            </a:r>
            <a:endParaRPr lang="en-IN" b="1" u="sng" dirty="0">
              <a:solidFill>
                <a:srgbClr val="002060"/>
              </a:solidFill>
              <a:latin typeface="Arial Narrow" pitchFamily="34" charset="0"/>
            </a:endParaRPr>
          </a:p>
        </p:txBody>
      </p:sp>
      <p:sp>
        <p:nvSpPr>
          <p:cNvPr id="3" name="Content Placeholder 2"/>
          <p:cNvSpPr>
            <a:spLocks noGrp="1"/>
          </p:cNvSpPr>
          <p:nvPr>
            <p:ph idx="1"/>
          </p:nvPr>
        </p:nvSpPr>
        <p:spPr>
          <a:xfrm>
            <a:off x="395536" y="692696"/>
            <a:ext cx="8424936" cy="5976664"/>
          </a:xfrm>
        </p:spPr>
        <p:txBody>
          <a:bodyPr>
            <a:normAutofit/>
          </a:bodyPr>
          <a:lstStyle/>
          <a:p>
            <a:pPr marL="0" indent="0" algn="ctr">
              <a:buNone/>
            </a:pPr>
            <a:endParaRPr lang="en-GB" sz="3600" b="1" dirty="0">
              <a:solidFill>
                <a:srgbClr val="002060"/>
              </a:solidFill>
              <a:latin typeface="Arial Narrow" pitchFamily="34" charset="0"/>
            </a:endParaRPr>
          </a:p>
          <a:p>
            <a:pPr marL="0" indent="0" algn="ctr">
              <a:buNone/>
            </a:pPr>
            <a:endParaRPr lang="en-GB" sz="3600" b="1" dirty="0">
              <a:solidFill>
                <a:srgbClr val="002060"/>
              </a:solidFill>
              <a:latin typeface="Arial Narrow" pitchFamily="34" charset="0"/>
            </a:endParaRPr>
          </a:p>
          <a:p>
            <a:pPr marL="0" indent="0" algn="ctr">
              <a:buNone/>
            </a:pPr>
            <a:endParaRPr lang="en-GB" sz="3600" b="1" dirty="0">
              <a:solidFill>
                <a:srgbClr val="002060"/>
              </a:solidFill>
              <a:latin typeface="Arial Narrow" pitchFamily="34" charset="0"/>
            </a:endParaRPr>
          </a:p>
          <a:p>
            <a:pPr marL="0" indent="0" algn="ctr">
              <a:buNone/>
            </a:pPr>
            <a:endParaRPr lang="en-GB" sz="3600" b="1" dirty="0">
              <a:solidFill>
                <a:srgbClr val="002060"/>
              </a:solidFill>
              <a:latin typeface="Arial Narrow" pitchFamily="34" charset="0"/>
            </a:endParaRPr>
          </a:p>
          <a:p>
            <a:pPr marL="0" indent="0" algn="ctr">
              <a:buNone/>
            </a:pPr>
            <a:endParaRPr lang="en-GB" sz="3600" b="1" dirty="0">
              <a:solidFill>
                <a:srgbClr val="002060"/>
              </a:solidFill>
              <a:latin typeface="Arial Narrow" pitchFamily="34" charset="0"/>
            </a:endParaRPr>
          </a:p>
          <a:p>
            <a:pPr marL="0" indent="0" algn="ctr">
              <a:buNone/>
            </a:pPr>
            <a:endParaRPr lang="en-GB" sz="3600" b="1" dirty="0">
              <a:solidFill>
                <a:srgbClr val="002060"/>
              </a:solidFill>
              <a:latin typeface="Arial Narrow" pitchFamily="34" charset="0"/>
            </a:endParaRPr>
          </a:p>
          <a:p>
            <a:pPr marL="0" indent="0" algn="ctr">
              <a:buNone/>
            </a:pPr>
            <a:r>
              <a:rPr lang="kn-IN" sz="4400" b="1" dirty="0">
                <a:solidFill>
                  <a:srgbClr val="002060"/>
                </a:solidFill>
                <a:latin typeface="Arial Narrow" pitchFamily="34" charset="0"/>
              </a:rPr>
              <a:t>ಧನ್ಯವಾದಗಳು</a:t>
            </a:r>
            <a:endParaRPr lang="en-IN" sz="4400" b="1" dirty="0">
              <a:solidFill>
                <a:srgbClr val="002060"/>
              </a:solidFill>
              <a:latin typeface="Arial Narrow" pitchFamily="34" charset="0"/>
            </a:endParaRPr>
          </a:p>
          <a:p>
            <a:pPr marL="0" indent="0" algn="ctr">
              <a:buNone/>
            </a:pPr>
            <a:r>
              <a:rPr lang="kn-IN" sz="4400" b="1" dirty="0">
                <a:solidFill>
                  <a:srgbClr val="002060"/>
                </a:solidFill>
                <a:latin typeface="Arial Narrow" pitchFamily="34" charset="0"/>
              </a:rPr>
              <a:t>ಜೈ ಸಾಯಿ ರಾಮ್</a:t>
            </a:r>
            <a:endParaRPr lang="en-IN" sz="4400" b="1" dirty="0">
              <a:solidFill>
                <a:srgbClr val="00206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834" y="980728"/>
            <a:ext cx="5320340" cy="3583597"/>
          </a:xfrm>
          <a:prstGeom prst="rect">
            <a:avLst/>
          </a:prstGeom>
        </p:spPr>
      </p:pic>
    </p:spTree>
    <p:extLst>
      <p:ext uri="{BB962C8B-B14F-4D97-AF65-F5344CB8AC3E}">
        <p14:creationId xmlns:p14="http://schemas.microsoft.com/office/powerpoint/2010/main" val="100629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kn-IN" u="sng" dirty="0">
                <a:solidFill>
                  <a:srgbClr val="002060"/>
                </a:solidFill>
                <a:latin typeface="Arial Narrow" pitchFamily="34" charset="0"/>
              </a:rPr>
              <a:t>ರಾಮ ನಾಮದ ಶಕ್ತಿ</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215516" y="1275915"/>
            <a:ext cx="8712968" cy="5217443"/>
          </a:xfrm>
        </p:spPr>
        <p:txBody>
          <a:bodyPr>
            <a:normAutofit fontScale="77500" lnSpcReduction="20000"/>
          </a:bodyPr>
          <a:lstStyle/>
          <a:p>
            <a:pPr marL="0" indent="0">
              <a:buNone/>
            </a:pPr>
            <a:r>
              <a:rPr lang="kn-IN" dirty="0">
                <a:solidFill>
                  <a:srgbClr val="002060"/>
                </a:solidFill>
                <a:latin typeface="Arial Narrow" pitchFamily="34" charset="0"/>
              </a:rPr>
              <a:t>"ರಾಮ" ಎನ್ನುವ ಪದದಲ್ಲಿ ಮೂರು ಅಕ್ಷರಗಳಿವೆ: ರ + ಆ + ಮ</a:t>
            </a:r>
            <a:r>
              <a:rPr lang="en-GB" dirty="0">
                <a:solidFill>
                  <a:srgbClr val="C00000"/>
                </a:solidFill>
                <a:latin typeface="Arial Narrow" pitchFamily="34" charset="0"/>
              </a:rPr>
              <a:t>. </a:t>
            </a:r>
          </a:p>
          <a:p>
            <a:pPr marL="0" indent="0" algn="r">
              <a:buNone/>
            </a:pPr>
            <a:endParaRPr lang="en-GB" dirty="0">
              <a:solidFill>
                <a:srgbClr val="C00000"/>
              </a:solidFill>
              <a:latin typeface="Arial Narrow" pitchFamily="34" charset="0"/>
            </a:endParaRPr>
          </a:p>
          <a:p>
            <a:pPr marL="0" indent="0" algn="r">
              <a:buNone/>
            </a:pPr>
            <a:endParaRPr lang="en-GB" dirty="0">
              <a:solidFill>
                <a:srgbClr val="C00000"/>
              </a:solidFill>
              <a:latin typeface="Arial Narrow" pitchFamily="34" charset="0"/>
            </a:endParaRPr>
          </a:p>
          <a:p>
            <a:pPr marL="0" indent="0" algn="r">
              <a:buNone/>
            </a:pPr>
            <a:endParaRPr lang="en-GB" dirty="0">
              <a:solidFill>
                <a:srgbClr val="C00000"/>
              </a:solidFill>
              <a:latin typeface="Arial Narrow" pitchFamily="34" charset="0"/>
            </a:endParaRPr>
          </a:p>
          <a:p>
            <a:pPr marL="0" indent="0">
              <a:buNone/>
            </a:pPr>
            <a:endParaRPr lang="en-GB" dirty="0">
              <a:solidFill>
                <a:srgbClr val="C00000"/>
              </a:solidFill>
              <a:latin typeface="Arial Narrow" pitchFamily="34" charset="0"/>
            </a:endParaRPr>
          </a:p>
          <a:p>
            <a:pPr marL="0" indent="0">
              <a:buNone/>
            </a:pPr>
            <a:endParaRPr lang="en-GB" dirty="0">
              <a:solidFill>
                <a:srgbClr val="C00000"/>
              </a:solidFill>
              <a:latin typeface="Arial Narrow" pitchFamily="34" charset="0"/>
            </a:endParaRPr>
          </a:p>
          <a:p>
            <a:pPr marL="0" indent="0">
              <a:buNone/>
            </a:pPr>
            <a:endParaRPr lang="en-GB" dirty="0">
              <a:solidFill>
                <a:srgbClr val="C00000"/>
              </a:solidFill>
              <a:latin typeface="Arial Narrow" pitchFamily="34" charset="0"/>
            </a:endParaRPr>
          </a:p>
          <a:p>
            <a:pPr marL="0" indent="0">
              <a:buNone/>
            </a:pPr>
            <a:r>
              <a:rPr lang="kn-IN" dirty="0">
                <a:solidFill>
                  <a:srgbClr val="002060"/>
                </a:solidFill>
                <a:latin typeface="Arial Narrow" pitchFamily="34" charset="0"/>
              </a:rPr>
              <a:t>ರ: ಅಗ್ನಿಯನ್ನು ಸೂಚಿಸುತ್ತದೆ - ಸಕಲ ಪಾಪಗಳನ್ನೂ ನಾಶ ಮಾಡುತ್ತದೆ</a:t>
            </a:r>
            <a:r>
              <a:rPr lang="en-GB" dirty="0">
                <a:solidFill>
                  <a:srgbClr val="002060"/>
                </a:solidFill>
                <a:latin typeface="Arial Narrow" pitchFamily="34" charset="0"/>
              </a:rPr>
              <a:t> </a:t>
            </a:r>
          </a:p>
          <a:p>
            <a:pPr marL="0" indent="0">
              <a:buNone/>
            </a:pPr>
            <a:r>
              <a:rPr lang="kn-IN" dirty="0">
                <a:solidFill>
                  <a:srgbClr val="002060"/>
                </a:solidFill>
                <a:latin typeface="Arial Narrow" pitchFamily="34" charset="0"/>
              </a:rPr>
              <a:t>ಆ: ಸೂರ್ಯನನ್ನು ಸೂಚಿಸುತ್ತದೆ - ಅಜ್ಞಾನವನ್ನು ಹೋಗಲಾಡಿಸುತ್ತದೆ</a:t>
            </a:r>
            <a:endParaRPr lang="en-GB" dirty="0">
              <a:solidFill>
                <a:srgbClr val="002060"/>
              </a:solidFill>
              <a:latin typeface="Arial Narrow" pitchFamily="34" charset="0"/>
            </a:endParaRPr>
          </a:p>
          <a:p>
            <a:pPr marL="0" indent="0">
              <a:buNone/>
            </a:pPr>
            <a:r>
              <a:rPr lang="kn-IN" dirty="0">
                <a:solidFill>
                  <a:srgbClr val="002060"/>
                </a:solidFill>
                <a:latin typeface="Arial Narrow" pitchFamily="34" charset="0"/>
              </a:rPr>
              <a:t>ಮ: ಚಂದ್ರನನ್ನು ಸೂಚಿಸುತ್ತದೆ -</a:t>
            </a:r>
            <a:r>
              <a:rPr lang="en-GB" dirty="0">
                <a:solidFill>
                  <a:srgbClr val="002060"/>
                </a:solidFill>
                <a:latin typeface="Arial Narrow" pitchFamily="34" charset="0"/>
              </a:rPr>
              <a:t> </a:t>
            </a:r>
            <a:r>
              <a:rPr lang="kn-IN" dirty="0">
                <a:solidFill>
                  <a:srgbClr val="002060"/>
                </a:solidFill>
                <a:latin typeface="Arial Narrow" pitchFamily="34" charset="0"/>
              </a:rPr>
              <a:t>ಉದ್ವೇಗವನ್ನು ತಂಪಾಗಿಸುತ್ತದೆ</a:t>
            </a:r>
            <a:endParaRPr lang="en-GB" dirty="0">
              <a:solidFill>
                <a:srgbClr val="002060"/>
              </a:solidFill>
              <a:latin typeface="Arial Narrow"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518" y="1916832"/>
            <a:ext cx="3382963"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72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u="sng" dirty="0">
                <a:solidFill>
                  <a:srgbClr val="002060"/>
                </a:solidFill>
                <a:latin typeface="Arial Narrow" pitchFamily="34" charset="0"/>
              </a:rPr>
              <a:t>ಮಾನವನ ರೂಪದಲ್ಲಿನ ವೇದಗಳು</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179512" y="908720"/>
            <a:ext cx="8784976" cy="5688632"/>
          </a:xfrm>
        </p:spPr>
        <p:txBody>
          <a:bodyPr>
            <a:normAutofit/>
          </a:bodyPr>
          <a:lstStyle/>
          <a:p>
            <a:pPr marL="0" indent="0">
              <a:buNone/>
            </a:pPr>
            <a:r>
              <a:rPr lang="kn-IN" sz="2400" dirty="0">
                <a:solidFill>
                  <a:srgbClr val="002060"/>
                </a:solidFill>
                <a:latin typeface="Arial Narrow" pitchFamily="34" charset="0"/>
              </a:rPr>
              <a:t>ಸ್ವಾಮಿ ಹೇಳುತ್ತಾರೆ</a:t>
            </a:r>
            <a:r>
              <a:rPr lang="en-IN" sz="2400" dirty="0">
                <a:solidFill>
                  <a:srgbClr val="002060"/>
                </a:solidFill>
                <a:latin typeface="Arial Narrow" pitchFamily="34" charset="0"/>
              </a:rPr>
              <a:t>:</a:t>
            </a:r>
            <a:endParaRPr lang="en-GB" sz="2400" dirty="0">
              <a:solidFill>
                <a:srgbClr val="002060"/>
              </a:solidFill>
              <a:latin typeface="Arial Narrow" pitchFamily="34" charset="0"/>
            </a:endParaRPr>
          </a:p>
          <a:p>
            <a:pPr marL="0" indent="0">
              <a:buNone/>
            </a:pPr>
            <a:r>
              <a:rPr lang="en-GB" sz="2400" dirty="0">
                <a:solidFill>
                  <a:srgbClr val="002060"/>
                </a:solidFill>
                <a:latin typeface="Arial Narrow" pitchFamily="34" charset="0"/>
              </a:rPr>
              <a:t>“</a:t>
            </a:r>
            <a:r>
              <a:rPr lang="kn-IN" sz="2400" dirty="0">
                <a:solidFill>
                  <a:srgbClr val="002060"/>
                </a:solidFill>
                <a:latin typeface="Arial Narrow" pitchFamily="34" charset="0"/>
              </a:rPr>
              <a:t>ಸಾಕ್ಷಾತ್ ವೇದಗಳೇ ಮಾನವನ ರೂಪವನ್ನು ಈ ರೀತಿ ತೆಗೆದುಕೊಂಡಿವೆ:</a:t>
            </a:r>
          </a:p>
          <a:p>
            <a:pPr marL="0" indent="0">
              <a:buNone/>
            </a:pPr>
            <a:r>
              <a:rPr lang="kn-IN" sz="2400" dirty="0">
                <a:solidFill>
                  <a:srgbClr val="002060"/>
                </a:solidFill>
                <a:latin typeface="Arial Narrow" pitchFamily="34" charset="0"/>
              </a:rPr>
              <a:t>ರಾಮ: ಋಗ್ ವೇದ</a:t>
            </a:r>
          </a:p>
          <a:p>
            <a:pPr marL="0" indent="0">
              <a:buNone/>
            </a:pPr>
            <a:r>
              <a:rPr lang="kn-IN" sz="2400" dirty="0">
                <a:solidFill>
                  <a:srgbClr val="002060"/>
                </a:solidFill>
                <a:latin typeface="Arial Narrow" pitchFamily="34" charset="0"/>
              </a:rPr>
              <a:t>ಲಕ್ಷ್ಮಣ: ಯಜುರ್ ವೇದ</a:t>
            </a:r>
          </a:p>
          <a:p>
            <a:pPr marL="0" indent="0">
              <a:buNone/>
            </a:pPr>
            <a:r>
              <a:rPr lang="kn-IN" sz="2400" dirty="0">
                <a:solidFill>
                  <a:srgbClr val="002060"/>
                </a:solidFill>
                <a:latin typeface="Arial Narrow" pitchFamily="34" charset="0"/>
              </a:rPr>
              <a:t>ಭರತ: ಸಾಮ ವೇದ</a:t>
            </a:r>
          </a:p>
          <a:p>
            <a:pPr marL="0" indent="0">
              <a:buNone/>
            </a:pPr>
            <a:r>
              <a:rPr lang="kn-IN" sz="2400" dirty="0">
                <a:solidFill>
                  <a:srgbClr val="002060"/>
                </a:solidFill>
                <a:latin typeface="Arial Narrow" pitchFamily="34" charset="0"/>
              </a:rPr>
              <a:t>ಶತ್ರುಘ್ನ: ಅಥರ್ವ ವೇದ</a:t>
            </a:r>
            <a:r>
              <a:rPr lang="en-GB" sz="2400" dirty="0">
                <a:solidFill>
                  <a:srgbClr val="002060"/>
                </a:solidFill>
                <a:latin typeface="Arial Narrow" pitchFamily="34" charset="0"/>
              </a:rPr>
              <a:t>”</a:t>
            </a:r>
            <a:endParaRPr lang="en-IN" sz="2400" dirty="0">
              <a:solidFill>
                <a:srgbClr val="002060"/>
              </a:solidFill>
              <a:latin typeface="Arial Narrow"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0218" y="1988840"/>
            <a:ext cx="3744416" cy="28644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88" y="4141894"/>
            <a:ext cx="3815916" cy="2543944"/>
          </a:xfrm>
          <a:prstGeom prst="rect">
            <a:avLst/>
          </a:prstGeom>
        </p:spPr>
      </p:pic>
      <p:sp>
        <p:nvSpPr>
          <p:cNvPr id="6" name="TextBox 5"/>
          <p:cNvSpPr txBox="1"/>
          <p:nvPr/>
        </p:nvSpPr>
        <p:spPr>
          <a:xfrm>
            <a:off x="4570218" y="5356003"/>
            <a:ext cx="4248472" cy="369332"/>
          </a:xfrm>
          <a:prstGeom prst="rect">
            <a:avLst/>
          </a:prstGeom>
          <a:noFill/>
        </p:spPr>
        <p:txBody>
          <a:bodyPr wrap="square" rtlCol="0">
            <a:spAutoFit/>
          </a:bodyPr>
          <a:lstStyle/>
          <a:p>
            <a:r>
              <a:rPr lang="en-GB" i="1" dirty="0">
                <a:solidFill>
                  <a:srgbClr val="002060"/>
                </a:solidFill>
              </a:rPr>
              <a:t> </a:t>
            </a:r>
            <a:r>
              <a:rPr lang="kn-IN" i="1" dirty="0">
                <a:solidFill>
                  <a:srgbClr val="002060"/>
                </a:solidFill>
              </a:rPr>
              <a:t>ರಾಮನವಮಿ ೧೧ ನೇ ಏಪ್ರಿಲ್ ೨೦೦೦</a:t>
            </a:r>
            <a:endParaRPr lang="en-IN" b="1" i="1" dirty="0">
              <a:solidFill>
                <a:srgbClr val="002060"/>
              </a:solidFill>
            </a:endParaRPr>
          </a:p>
        </p:txBody>
      </p:sp>
    </p:spTree>
    <p:extLst>
      <p:ext uri="{BB962C8B-B14F-4D97-AF65-F5344CB8AC3E}">
        <p14:creationId xmlns:p14="http://schemas.microsoft.com/office/powerpoint/2010/main" val="106399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vert="horz" lIns="91440" tIns="45720" rIns="91440" bIns="45720" rtlCol="0" anchor="ctr">
            <a:normAutofit fontScale="90000"/>
          </a:bodyPr>
          <a:lstStyle/>
          <a:p>
            <a:r>
              <a:rPr lang="en-GB" u="sng" dirty="0">
                <a:solidFill>
                  <a:srgbClr val="002060"/>
                </a:solidFill>
                <a:latin typeface="Arial Narrow" pitchFamily="34" charset="0"/>
              </a:rPr>
              <a:t> </a:t>
            </a:r>
            <a:r>
              <a:rPr lang="kn-IN" u="sng" dirty="0">
                <a:solidFill>
                  <a:srgbClr val="002060"/>
                </a:solidFill>
                <a:latin typeface="Arial Narrow" pitchFamily="34" charset="0"/>
              </a:rPr>
              <a:t>ರಾಮಾಯಣದಲ್ಲಿನ ಪಾತ್ರಗಳ ಅಂತರಾರ್ಥ</a:t>
            </a:r>
            <a:endParaRPr lang="en-IN" u="sng" dirty="0">
              <a:solidFill>
                <a:srgbClr val="002060"/>
              </a:solidFill>
              <a:latin typeface="Arial Narrow" pitchFamily="34" charset="0"/>
            </a:endParaRPr>
          </a:p>
        </p:txBody>
      </p:sp>
      <p:sp>
        <p:nvSpPr>
          <p:cNvPr id="4" name="Content Placeholder 3"/>
          <p:cNvSpPr>
            <a:spLocks noGrp="1"/>
          </p:cNvSpPr>
          <p:nvPr>
            <p:ph sz="half" idx="2"/>
          </p:nvPr>
        </p:nvSpPr>
        <p:spPr>
          <a:xfrm>
            <a:off x="4283968" y="1052736"/>
            <a:ext cx="4608512" cy="5760640"/>
          </a:xfrm>
        </p:spPr>
        <p:txBody>
          <a:bodyPr>
            <a:normAutofit fontScale="92500"/>
          </a:bodyPr>
          <a:lstStyle/>
          <a:p>
            <a:r>
              <a:rPr lang="kn-IN" b="1" dirty="0">
                <a:solidFill>
                  <a:srgbClr val="002060"/>
                </a:solidFill>
                <a:latin typeface="Arial Narrow" pitchFamily="34" charset="0"/>
              </a:rPr>
              <a:t>ರಾಮ: ಆತ್ಮಾ ರಾಮ</a:t>
            </a:r>
          </a:p>
          <a:p>
            <a:r>
              <a:rPr lang="kn-IN" b="1" dirty="0">
                <a:solidFill>
                  <a:srgbClr val="002060"/>
                </a:solidFill>
                <a:latin typeface="Arial Narrow" pitchFamily="34" charset="0"/>
              </a:rPr>
              <a:t>ದಶರಥ: ೧೦ ಇಂದ್ರಿಯಗಳು</a:t>
            </a:r>
          </a:p>
          <a:p>
            <a:r>
              <a:rPr lang="kn-IN" b="1" dirty="0">
                <a:solidFill>
                  <a:srgbClr val="002060"/>
                </a:solidFill>
                <a:latin typeface="Arial Narrow" pitchFamily="34" charset="0"/>
              </a:rPr>
              <a:t>ಸೀತಾ: ಬ್ರಹ್ಮ ಜ್ಞಾನ</a:t>
            </a:r>
          </a:p>
          <a:p>
            <a:r>
              <a:rPr lang="kn-IN" b="1" dirty="0">
                <a:solidFill>
                  <a:srgbClr val="002060"/>
                </a:solidFill>
                <a:latin typeface="Arial Narrow" pitchFamily="34" charset="0"/>
              </a:rPr>
              <a:t>೩ ರಾಣಿಯರು: ೩ ಗುಣಗಳು</a:t>
            </a:r>
          </a:p>
          <a:p>
            <a:r>
              <a:rPr lang="kn-IN" b="1" dirty="0">
                <a:solidFill>
                  <a:srgbClr val="002060"/>
                </a:solidFill>
                <a:latin typeface="Arial Narrow" pitchFamily="34" charset="0"/>
              </a:rPr>
              <a:t>೪ ಮಕ್ಕಳು: ೪ ಪುರುಷಾರ್ಥಗಳು (ಧರ್ಮ, ಅರ್ಥ, ಕಾಮ, ಮೋಕ್ಷ)</a:t>
            </a:r>
          </a:p>
          <a:p>
            <a:r>
              <a:rPr lang="kn-IN" b="1" dirty="0">
                <a:solidFill>
                  <a:srgbClr val="002060"/>
                </a:solidFill>
                <a:latin typeface="Arial Narrow" pitchFamily="34" charset="0"/>
              </a:rPr>
              <a:t>ರಾವಣ: ರಾಜಸಿಕ ಗುಣ</a:t>
            </a:r>
          </a:p>
          <a:p>
            <a:r>
              <a:rPr lang="kn-IN" b="1" dirty="0">
                <a:solidFill>
                  <a:srgbClr val="002060"/>
                </a:solidFill>
                <a:latin typeface="Arial Narrow" pitchFamily="34" charset="0"/>
              </a:rPr>
              <a:t>ಕುಂಭಕರ್ಣ: ತಮೋ ಗುಣ</a:t>
            </a:r>
          </a:p>
          <a:p>
            <a:r>
              <a:rPr lang="kn-IN" b="1" dirty="0">
                <a:solidFill>
                  <a:srgbClr val="002060"/>
                </a:solidFill>
                <a:latin typeface="Arial Narrow" pitchFamily="34" charset="0"/>
              </a:rPr>
              <a:t>ವಿಭೀಷಣ: ಸಾತ್ವಿಕ ಗುಣ</a:t>
            </a:r>
            <a:endParaRPr lang="en-GB" b="1" dirty="0">
              <a:solidFill>
                <a:srgbClr val="002060"/>
              </a:solidFill>
              <a:latin typeface="Arial Narrow" pitchFamily="34" charset="0"/>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345757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6093296"/>
            <a:ext cx="4248472" cy="369332"/>
          </a:xfrm>
          <a:prstGeom prst="rect">
            <a:avLst/>
          </a:prstGeom>
          <a:noFill/>
        </p:spPr>
        <p:txBody>
          <a:bodyPr wrap="square" rtlCol="0">
            <a:spAutoFit/>
          </a:bodyPr>
          <a:lstStyle/>
          <a:p>
            <a:r>
              <a:rPr lang="en-IN" i="1" dirty="0">
                <a:solidFill>
                  <a:srgbClr val="002060"/>
                </a:solidFill>
              </a:rPr>
              <a:t>- </a:t>
            </a:r>
            <a:r>
              <a:rPr lang="kn-IN" i="1" dirty="0">
                <a:solidFill>
                  <a:srgbClr val="002060"/>
                </a:solidFill>
              </a:rPr>
              <a:t>ರಾಮಕಥಾ ರಸವಾಹಿನಿ</a:t>
            </a:r>
            <a:endParaRPr lang="en-IN" i="1" dirty="0">
              <a:solidFill>
                <a:srgbClr val="002060"/>
              </a:solidFill>
            </a:endParaRPr>
          </a:p>
        </p:txBody>
      </p:sp>
    </p:spTree>
    <p:extLst>
      <p:ext uri="{BB962C8B-B14F-4D97-AF65-F5344CB8AC3E}">
        <p14:creationId xmlns:p14="http://schemas.microsoft.com/office/powerpoint/2010/main" val="30777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648072"/>
          </a:xfrm>
        </p:spPr>
        <p:txBody>
          <a:bodyPr>
            <a:normAutofit fontScale="90000"/>
          </a:bodyPr>
          <a:lstStyle/>
          <a:p>
            <a:r>
              <a:rPr lang="kn-IN" u="sng" dirty="0">
                <a:solidFill>
                  <a:srgbClr val="002060"/>
                </a:solidFill>
                <a:latin typeface="Arial Narrow" pitchFamily="34" charset="0"/>
              </a:rPr>
              <a:t>ಶಿವ ಧನಸ್ಸು</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251520" y="764704"/>
            <a:ext cx="4680520" cy="5899332"/>
          </a:xfrm>
        </p:spPr>
        <p:txBody>
          <a:bodyPr/>
          <a:lstStyle/>
          <a:p>
            <a:pPr marL="0" indent="0">
              <a:buNone/>
            </a:pPr>
            <a:r>
              <a:rPr lang="kn-IN" dirty="0">
                <a:solidFill>
                  <a:srgbClr val="002060"/>
                </a:solidFill>
                <a:latin typeface="Arial Narrow" pitchFamily="34" charset="0"/>
              </a:rPr>
              <a:t>ಸೀತೆ ಎಂಬ </a:t>
            </a:r>
            <a:r>
              <a:rPr lang="en-IN" dirty="0">
                <a:solidFill>
                  <a:srgbClr val="002060"/>
                </a:solidFill>
                <a:latin typeface="Arial Narrow" pitchFamily="34" charset="0"/>
              </a:rPr>
              <a:t>“</a:t>
            </a:r>
            <a:r>
              <a:rPr lang="kn-IN" b="1" dirty="0">
                <a:solidFill>
                  <a:srgbClr val="002060"/>
                </a:solidFill>
                <a:latin typeface="Arial Narrow" pitchFamily="34" charset="0"/>
              </a:rPr>
              <a:t>ಬ್ರಹ್ಮ ಜ್ಞಾನ</a:t>
            </a:r>
            <a:r>
              <a:rPr lang="en-IN" dirty="0">
                <a:solidFill>
                  <a:srgbClr val="002060"/>
                </a:solidFill>
                <a:latin typeface="Arial Narrow" pitchFamily="34" charset="0"/>
              </a:rPr>
              <a:t>”</a:t>
            </a:r>
            <a:r>
              <a:rPr lang="kn-IN" dirty="0">
                <a:solidFill>
                  <a:srgbClr val="002060"/>
                </a:solidFill>
                <a:latin typeface="Arial Narrow" pitchFamily="34" charset="0"/>
              </a:rPr>
              <a:t>ವನ್ನು ಪಡೆಯುವುದಕ್ಕಾಗಿ ರಾಮನು ಶಿವ ಧನಸ್ಸು ಎಂಬ ದೇಹದ ಮೋಹವನ್ನು ಮುರಿಯಬೇಕಾಗಿ ಬಂತು.</a:t>
            </a:r>
            <a:endParaRPr lang="en-IN" dirty="0">
              <a:solidFill>
                <a:srgbClr val="C00000"/>
              </a:solidFill>
              <a:latin typeface="Arial Narrow"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480487"/>
            <a:ext cx="3888432" cy="5085184"/>
          </a:xfrm>
          <a:prstGeom prst="rect">
            <a:avLst/>
          </a:prstGeom>
        </p:spPr>
      </p:pic>
      <p:sp>
        <p:nvSpPr>
          <p:cNvPr id="7" name="TextBox 6"/>
          <p:cNvSpPr txBox="1"/>
          <p:nvPr/>
        </p:nvSpPr>
        <p:spPr>
          <a:xfrm>
            <a:off x="395536" y="5733256"/>
            <a:ext cx="3888432" cy="369332"/>
          </a:xfrm>
          <a:prstGeom prst="rect">
            <a:avLst/>
          </a:prstGeom>
          <a:noFill/>
        </p:spPr>
        <p:txBody>
          <a:bodyPr wrap="square" rtlCol="0">
            <a:spAutoFit/>
          </a:bodyPr>
          <a:lstStyle/>
          <a:p>
            <a:r>
              <a:rPr lang="en-IN" i="1" dirty="0">
                <a:solidFill>
                  <a:srgbClr val="002060"/>
                </a:solidFill>
              </a:rPr>
              <a:t>- </a:t>
            </a:r>
            <a:r>
              <a:rPr lang="kn-IN" i="1" dirty="0">
                <a:solidFill>
                  <a:srgbClr val="002060"/>
                </a:solidFill>
              </a:rPr>
              <a:t>ರಾಮಕಥಾ ರಸವಾಹಿನಿ</a:t>
            </a:r>
            <a:endParaRPr lang="en-IN" i="1" dirty="0">
              <a:solidFill>
                <a:srgbClr val="002060"/>
              </a:solidFill>
            </a:endParaRPr>
          </a:p>
        </p:txBody>
      </p:sp>
    </p:spTree>
    <p:extLst>
      <p:ext uri="{BB962C8B-B14F-4D97-AF65-F5344CB8AC3E}">
        <p14:creationId xmlns:p14="http://schemas.microsoft.com/office/powerpoint/2010/main" val="117006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fontScale="90000"/>
          </a:bodyPr>
          <a:lstStyle/>
          <a:p>
            <a:r>
              <a:rPr lang="kn-IN" u="sng" dirty="0">
                <a:solidFill>
                  <a:srgbClr val="002060"/>
                </a:solidFill>
                <a:latin typeface="Arial Narrow" pitchFamily="34" charset="0"/>
              </a:rPr>
              <a:t>ಸೀತಾರಾಮ ಕಲ್ಯಾಣ</a:t>
            </a:r>
            <a:endParaRPr lang="en-IN" dirty="0">
              <a:solidFill>
                <a:srgbClr val="002060"/>
              </a:solidFill>
              <a:latin typeface="Arial Narrow" pitchFamily="34" charset="0"/>
            </a:endParaRPr>
          </a:p>
        </p:txBody>
      </p:sp>
      <p:sp>
        <p:nvSpPr>
          <p:cNvPr id="3" name="Content Placeholder 2"/>
          <p:cNvSpPr>
            <a:spLocks noGrp="1"/>
          </p:cNvSpPr>
          <p:nvPr>
            <p:ph idx="1"/>
          </p:nvPr>
        </p:nvSpPr>
        <p:spPr>
          <a:xfrm>
            <a:off x="251520" y="908720"/>
            <a:ext cx="8640960" cy="4464496"/>
          </a:xfrm>
        </p:spPr>
        <p:txBody>
          <a:bodyPr>
            <a:normAutofit/>
          </a:bodyPr>
          <a:lstStyle/>
          <a:p>
            <a:pPr marL="0" indent="0">
              <a:buNone/>
            </a:pPr>
            <a:r>
              <a:rPr lang="kn-IN" sz="2400" dirty="0">
                <a:solidFill>
                  <a:srgbClr val="002060"/>
                </a:solidFill>
                <a:latin typeface="Arial Narrow" pitchFamily="34" charset="0"/>
              </a:rPr>
              <a:t>ರಾಮನು ದೈವಿಕ ಕಾಂತೀಯತೆಯಿಂದ ತುಂಬಿದ್ದನು...ಸೀತೆಯೂ ಕೂಡ.</a:t>
            </a:r>
          </a:p>
          <a:p>
            <a:pPr marL="0" indent="0">
              <a:buNone/>
            </a:pPr>
            <a:r>
              <a:rPr lang="kn-IN" sz="2400" dirty="0">
                <a:solidFill>
                  <a:srgbClr val="002060"/>
                </a:solidFill>
                <a:latin typeface="Arial Narrow" pitchFamily="34" charset="0"/>
              </a:rPr>
              <a:t>ಇಬ್ಬರೂ ಶಿವ ಧನಸ್ಸನ್ನು ಎತ್ತಲು ತಮ್ಮ ಎಡಗಯ್ಯನ್ನು ಉಪಯೋಗಿಸಿದರು.</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765011"/>
            <a:ext cx="3024336" cy="371968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856" y="2420888"/>
            <a:ext cx="3600400" cy="3491717"/>
          </a:xfrm>
          <a:prstGeom prst="rect">
            <a:avLst/>
          </a:prstGeom>
        </p:spPr>
      </p:pic>
      <p:sp>
        <p:nvSpPr>
          <p:cNvPr id="6" name="TextBox 5"/>
          <p:cNvSpPr txBox="1"/>
          <p:nvPr/>
        </p:nvSpPr>
        <p:spPr>
          <a:xfrm>
            <a:off x="4716016" y="6300028"/>
            <a:ext cx="3240358" cy="369332"/>
          </a:xfrm>
          <a:prstGeom prst="rect">
            <a:avLst/>
          </a:prstGeom>
          <a:noFill/>
        </p:spPr>
        <p:txBody>
          <a:bodyPr wrap="square" rtlCol="0">
            <a:spAutoFit/>
          </a:bodyPr>
          <a:lstStyle/>
          <a:p>
            <a:r>
              <a:rPr lang="en-GB" i="1" dirty="0">
                <a:solidFill>
                  <a:srgbClr val="002060"/>
                </a:solidFill>
              </a:rPr>
              <a:t>- </a:t>
            </a:r>
            <a:r>
              <a:rPr lang="kn-IN" i="1" dirty="0">
                <a:solidFill>
                  <a:srgbClr val="002060"/>
                </a:solidFill>
              </a:rPr>
              <a:t>ಸಮ್ಮರ್ ಶವರ್ಸ್ ೧೯೯೬</a:t>
            </a:r>
            <a:endParaRPr lang="en-IN" i="1" dirty="0">
              <a:solidFill>
                <a:srgbClr val="002060"/>
              </a:solidFill>
            </a:endParaRPr>
          </a:p>
        </p:txBody>
      </p:sp>
    </p:spTree>
    <p:extLst>
      <p:ext uri="{BB962C8B-B14F-4D97-AF65-F5344CB8AC3E}">
        <p14:creationId xmlns:p14="http://schemas.microsoft.com/office/powerpoint/2010/main" val="142907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u="sng" dirty="0">
                <a:solidFill>
                  <a:srgbClr val="002060"/>
                </a:solidFill>
                <a:latin typeface="Arial Narrow" pitchFamily="34" charset="0"/>
              </a:rPr>
              <a:t>ಧರ್ಮವನ್ನು ಕುರಿತು ಪಾಠ</a:t>
            </a:r>
            <a:endParaRPr lang="en-IN" dirty="0">
              <a:solidFill>
                <a:srgbClr val="002060"/>
              </a:solidFill>
              <a:latin typeface="Arial Narrow"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878" y="692696"/>
            <a:ext cx="2091586" cy="5624219"/>
          </a:xfrm>
          <a:prstGeom prst="rect">
            <a:avLst/>
          </a:prstGeom>
        </p:spPr>
      </p:pic>
      <p:sp>
        <p:nvSpPr>
          <p:cNvPr id="9" name="Content Placeholder 8"/>
          <p:cNvSpPr>
            <a:spLocks noGrp="1"/>
          </p:cNvSpPr>
          <p:nvPr>
            <p:ph idx="1"/>
          </p:nvPr>
        </p:nvSpPr>
        <p:spPr>
          <a:xfrm>
            <a:off x="102925" y="1098280"/>
            <a:ext cx="4430782" cy="4608512"/>
          </a:xfrm>
        </p:spPr>
        <p:txBody>
          <a:bodyPr>
            <a:normAutofit fontScale="92500" lnSpcReduction="10000"/>
          </a:bodyPr>
          <a:lstStyle/>
          <a:p>
            <a:pPr marL="0" indent="0">
              <a:buNone/>
            </a:pPr>
            <a:r>
              <a:rPr lang="kn-IN" sz="2800" dirty="0">
                <a:solidFill>
                  <a:srgbClr val="002060"/>
                </a:solidFill>
                <a:latin typeface="Arial Narrow" pitchFamily="34" charset="0"/>
              </a:rPr>
              <a:t>ಮದುವೆಯ ಸಮಯದಲ್ಲಿ ರಾಮನು ಸೀತೆಯನ್ನು ನೋಡಲು ನಿರಾಕರಿಸಿದನು.</a:t>
            </a:r>
            <a:endParaRPr lang="en-IN" sz="2800" dirty="0">
              <a:solidFill>
                <a:srgbClr val="002060"/>
              </a:solidFill>
              <a:latin typeface="Arial Narrow" pitchFamily="34" charset="0"/>
            </a:endParaRPr>
          </a:p>
          <a:p>
            <a:pPr marL="0" indent="0">
              <a:buNone/>
            </a:pPr>
            <a:r>
              <a:rPr lang="kn-IN" sz="2800" dirty="0">
                <a:solidFill>
                  <a:srgbClr val="002060"/>
                </a:solidFill>
                <a:latin typeface="Arial Narrow" pitchFamily="34" charset="0"/>
              </a:rPr>
              <a:t>ರಾಮನು ಹೀಗೆಂದನು: </a:t>
            </a:r>
            <a:r>
              <a:rPr lang="en-IN" sz="2800" dirty="0">
                <a:solidFill>
                  <a:srgbClr val="002060"/>
                </a:solidFill>
                <a:latin typeface="Arial Narrow" pitchFamily="34" charset="0"/>
              </a:rPr>
              <a:t>“</a:t>
            </a:r>
            <a:r>
              <a:rPr lang="kn-IN" sz="2800" dirty="0">
                <a:solidFill>
                  <a:srgbClr val="002060"/>
                </a:solidFill>
                <a:latin typeface="Arial Narrow" pitchFamily="34" charset="0"/>
              </a:rPr>
              <a:t>ನಾನು ಇನ್ನೂ ಮಂಗಳ ಸೂತ್ರವನ್ನು ಕಟ್ಟಿಲ್ಲ. ಆದ್ದರಿಂದ ಮದುವೆಯ ಮುಂಚೆಯೇ ಒಬ್ಬ ಹೆಂಗಸನ್ನು ನೋಡುವುದು ಪಾಪ!</a:t>
            </a:r>
            <a:r>
              <a:rPr lang="en-IN" sz="2800" dirty="0">
                <a:solidFill>
                  <a:srgbClr val="002060"/>
                </a:solidFill>
                <a:latin typeface="Arial Narrow" pitchFamily="34" charset="0"/>
              </a:rPr>
              <a:t>”</a:t>
            </a:r>
          </a:p>
          <a:p>
            <a:pPr marL="0" indent="0">
              <a:buNone/>
            </a:pPr>
            <a:r>
              <a:rPr lang="kn-IN" sz="2800" dirty="0">
                <a:solidFill>
                  <a:srgbClr val="002060"/>
                </a:solidFill>
                <a:latin typeface="Arial Narrow" pitchFamily="34" charset="0"/>
              </a:rPr>
              <a:t>ಇಲ್ಲಿ ರಾಮನು ಆದರ್ಶ ನಡತೆಯನ್ನು ತೋರಿಸಿಕೊಟ್ಟನು.</a:t>
            </a:r>
          </a:p>
          <a:p>
            <a:pPr marL="0" indent="0">
              <a:buNone/>
            </a:pPr>
            <a:endParaRPr lang="en-GB" dirty="0">
              <a:solidFill>
                <a:srgbClr val="002060"/>
              </a:solidFill>
              <a:latin typeface="Arial Narrow"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294" y="1875090"/>
            <a:ext cx="2016225" cy="4441825"/>
          </a:xfrm>
          <a:prstGeom prst="rect">
            <a:avLst/>
          </a:prstGeom>
        </p:spPr>
      </p:pic>
      <p:sp>
        <p:nvSpPr>
          <p:cNvPr id="7" name="TextBox 6">
            <a:extLst>
              <a:ext uri="{FF2B5EF4-FFF2-40B4-BE49-F238E27FC236}">
                <a16:creationId xmlns:a16="http://schemas.microsoft.com/office/drawing/2014/main" xmlns="" id="{8E0C5EC9-A66C-4B53-B09B-258A0B2C1FE0}"/>
              </a:ext>
            </a:extLst>
          </p:cNvPr>
          <p:cNvSpPr txBox="1"/>
          <p:nvPr/>
        </p:nvSpPr>
        <p:spPr>
          <a:xfrm>
            <a:off x="179512" y="6165640"/>
            <a:ext cx="3240358" cy="369332"/>
          </a:xfrm>
          <a:prstGeom prst="rect">
            <a:avLst/>
          </a:prstGeom>
          <a:noFill/>
        </p:spPr>
        <p:txBody>
          <a:bodyPr wrap="square" rtlCol="0">
            <a:spAutoFit/>
          </a:bodyPr>
          <a:lstStyle/>
          <a:p>
            <a:r>
              <a:rPr lang="en-GB" i="1" dirty="0">
                <a:solidFill>
                  <a:srgbClr val="002060"/>
                </a:solidFill>
              </a:rPr>
              <a:t>- </a:t>
            </a:r>
            <a:r>
              <a:rPr lang="kn-IN" i="1" dirty="0">
                <a:solidFill>
                  <a:srgbClr val="002060"/>
                </a:solidFill>
              </a:rPr>
              <a:t>ಸಮ್ಮರ್ ಶವರ್ಸ್ ೧೯೯೬</a:t>
            </a:r>
            <a:endParaRPr lang="en-IN" i="1" dirty="0">
              <a:solidFill>
                <a:srgbClr val="002060"/>
              </a:solidFill>
            </a:endParaRPr>
          </a:p>
        </p:txBody>
      </p:sp>
    </p:spTree>
    <p:extLst>
      <p:ext uri="{BB962C8B-B14F-4D97-AF65-F5344CB8AC3E}">
        <p14:creationId xmlns:p14="http://schemas.microsoft.com/office/powerpoint/2010/main" val="41482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792088"/>
          </a:xfrm>
        </p:spPr>
        <p:txBody>
          <a:bodyPr>
            <a:normAutofit fontScale="90000"/>
          </a:bodyPr>
          <a:lstStyle/>
          <a:p>
            <a:r>
              <a:rPr lang="kn-IN" sz="3600" b="1" u="sng" dirty="0">
                <a:solidFill>
                  <a:srgbClr val="002060"/>
                </a:solidFill>
                <a:latin typeface="Arial Narrow" pitchFamily="34" charset="0"/>
              </a:rPr>
              <a:t>ಸೀತೆಯ ವಿವಾಹದಂದು ಮೂರು ಗುಣಗಳು ಅಭಿವ್ಯಕ್ತಿಯಾದ ರೀತಿ</a:t>
            </a:r>
            <a:endParaRPr lang="en-IN" sz="3600" b="1" u="sng" dirty="0">
              <a:solidFill>
                <a:srgbClr val="002060"/>
              </a:solidFill>
              <a:latin typeface="Arial Narrow" pitchFamily="34" charset="0"/>
            </a:endParaRPr>
          </a:p>
        </p:txBody>
      </p:sp>
      <p:sp>
        <p:nvSpPr>
          <p:cNvPr id="6" name="Content Placeholder 5"/>
          <p:cNvSpPr>
            <a:spLocks noGrp="1"/>
          </p:cNvSpPr>
          <p:nvPr>
            <p:ph idx="1"/>
          </p:nvPr>
        </p:nvSpPr>
        <p:spPr>
          <a:xfrm>
            <a:off x="323528" y="1052736"/>
            <a:ext cx="5832648" cy="5312390"/>
          </a:xfrm>
        </p:spPr>
        <p:txBody>
          <a:bodyPr>
            <a:normAutofit fontScale="77500" lnSpcReduction="20000"/>
          </a:bodyPr>
          <a:lstStyle/>
          <a:p>
            <a:pPr marL="0" indent="0">
              <a:buNone/>
            </a:pPr>
            <a:r>
              <a:rPr lang="en-IN" dirty="0">
                <a:solidFill>
                  <a:srgbClr val="002060"/>
                </a:solidFill>
                <a:latin typeface="Arial Narrow" pitchFamily="34" charset="0"/>
              </a:rPr>
              <a:t>“</a:t>
            </a:r>
            <a:r>
              <a:rPr lang="kn-IN" dirty="0">
                <a:solidFill>
                  <a:srgbClr val="002060"/>
                </a:solidFill>
                <a:latin typeface="Arial Narrow" pitchFamily="34" charset="0"/>
              </a:rPr>
              <a:t>ತಲಂರಾಲು</a:t>
            </a:r>
            <a:r>
              <a:rPr lang="en-IN" dirty="0">
                <a:solidFill>
                  <a:srgbClr val="002060"/>
                </a:solidFill>
                <a:latin typeface="Arial Narrow" pitchFamily="34" charset="0"/>
              </a:rPr>
              <a:t>”</a:t>
            </a:r>
            <a:r>
              <a:rPr lang="kn-IN" dirty="0">
                <a:solidFill>
                  <a:srgbClr val="002060"/>
                </a:solidFill>
                <a:latin typeface="Arial Narrow" pitchFamily="34" charset="0"/>
              </a:rPr>
              <a:t> ಇದರ ಆಧ್ಯಾತ್ಮಿಕ ಮಹತ್ವ:</a:t>
            </a:r>
          </a:p>
          <a:p>
            <a:pPr marL="0" indent="0">
              <a:buNone/>
            </a:pPr>
            <a:r>
              <a:rPr lang="kn-IN" dirty="0">
                <a:solidFill>
                  <a:srgbClr val="002060"/>
                </a:solidFill>
                <a:latin typeface="Arial Narrow" pitchFamily="34" charset="0"/>
              </a:rPr>
              <a:t>ರಾಜ ಪರಿವಾರದ ವಿವಾಹದಲ್ಲಿ ಅಕ್ಕಿಕಾಳುಗಳ ಬದಲಾಗಿ ಮುತ್ತುಗಳನ್ನು ಉಪಯೋಗಿಸುತ್ತಿದ್ದರು.</a:t>
            </a:r>
          </a:p>
          <a:p>
            <a:pPr marL="0" indent="0">
              <a:buNone/>
            </a:pPr>
            <a:r>
              <a:rPr lang="kn-IN" dirty="0">
                <a:solidFill>
                  <a:srgbClr val="002060"/>
                </a:solidFill>
                <a:latin typeface="Arial Narrow" pitchFamily="34" charset="0"/>
              </a:rPr>
              <a:t>ಸೀತೆಯು ಪ್ರಕೃತಿ. ಆದ್ದರಿಂದ ಮುತ್ತುಗಳನ್ನು ಅವಳ ಕೈಗಳಲ್ಲಿ ತೆಗೆದುಕೊಂಡಾಗ ಅವು ಕೆಂಪು ಬಣ್ಣದಾಗಿದ್ದುವು. ಇದು </a:t>
            </a:r>
            <a:r>
              <a:rPr lang="kn-IN" b="1" dirty="0">
                <a:solidFill>
                  <a:srgbClr val="002060"/>
                </a:solidFill>
                <a:latin typeface="Arial Narrow" pitchFamily="34" charset="0"/>
              </a:rPr>
              <a:t>ರಾಜಸಿಕ ಗುಣದ </a:t>
            </a:r>
            <a:r>
              <a:rPr lang="kn-IN" dirty="0">
                <a:solidFill>
                  <a:srgbClr val="002060"/>
                </a:solidFill>
                <a:latin typeface="Arial Narrow" pitchFamily="34" charset="0"/>
              </a:rPr>
              <a:t>ಸಂಕೇತ.</a:t>
            </a:r>
          </a:p>
          <a:p>
            <a:pPr marL="0" indent="0">
              <a:buNone/>
            </a:pPr>
            <a:r>
              <a:rPr lang="kn-IN" dirty="0">
                <a:solidFill>
                  <a:srgbClr val="002060"/>
                </a:solidFill>
                <a:latin typeface="Arial Narrow" pitchFamily="34" charset="0"/>
              </a:rPr>
              <a:t>ಅವನ್ನು ರಾಮನ ಶ್ವೇತಾ ವರ್ಣದ ಪೀಠದ ಮೇಲೆ ಸುರಿದಾಗ ಅವು ಶ್ವೇತಾ ವರ್ಣಕ್ಕೆ ಮಾರ್ಪಾಡಾದುವು. ಇದು </a:t>
            </a:r>
            <a:r>
              <a:rPr lang="kn-IN" b="1" dirty="0">
                <a:solidFill>
                  <a:srgbClr val="002060"/>
                </a:solidFill>
                <a:latin typeface="Arial Narrow" pitchFamily="34" charset="0"/>
              </a:rPr>
              <a:t>ಸಾತ್ವಿಕ ಗುಣದ </a:t>
            </a:r>
            <a:r>
              <a:rPr lang="kn-IN" dirty="0">
                <a:solidFill>
                  <a:srgbClr val="002060"/>
                </a:solidFill>
                <a:latin typeface="Arial Narrow" pitchFamily="34" charset="0"/>
              </a:rPr>
              <a:t>ಸಂಕೇತ.</a:t>
            </a:r>
          </a:p>
          <a:p>
            <a:pPr marL="0" indent="0">
              <a:buNone/>
            </a:pPr>
            <a:r>
              <a:rPr lang="kn-IN" dirty="0">
                <a:solidFill>
                  <a:srgbClr val="002060"/>
                </a:solidFill>
                <a:latin typeface="Arial Narrow" pitchFamily="34" charset="0"/>
              </a:rPr>
              <a:t>ಮತ್ತೆ ಅವು ಕೆಳಗೆ ಬಿದ್ದಾಗ ಕಪ್ಪು ಬಣ್ಣವಾಗಿ ಮಾರ್ಪಾಡಾದುವು. ಇದು </a:t>
            </a:r>
            <a:r>
              <a:rPr lang="kn-IN" b="1" dirty="0">
                <a:solidFill>
                  <a:srgbClr val="002060"/>
                </a:solidFill>
                <a:latin typeface="Arial Narrow" pitchFamily="34" charset="0"/>
              </a:rPr>
              <a:t>ತಮೋ ಗುಣದ </a:t>
            </a:r>
            <a:r>
              <a:rPr lang="kn-IN" dirty="0">
                <a:solidFill>
                  <a:srgbClr val="002060"/>
                </a:solidFill>
                <a:latin typeface="Arial Narrow" pitchFamily="34" charset="0"/>
              </a:rPr>
              <a:t>ಸಂಕೇತ.</a:t>
            </a:r>
            <a:endParaRPr lang="en-IN" b="1" dirty="0">
              <a:solidFill>
                <a:srgbClr val="002060"/>
              </a:solidFill>
              <a:latin typeface="Arial Narrow"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818" y="3068960"/>
            <a:ext cx="2243328" cy="1810512"/>
          </a:xfrm>
          <a:prstGeom prst="ellipse">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79821" y="551138"/>
            <a:ext cx="1685672" cy="267697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6381328"/>
            <a:ext cx="5563048" cy="369332"/>
          </a:xfrm>
          <a:prstGeom prst="rect">
            <a:avLst/>
          </a:prstGeom>
          <a:noFill/>
        </p:spPr>
        <p:txBody>
          <a:bodyPr wrap="square" rtlCol="0">
            <a:spAutoFit/>
          </a:bodyPr>
          <a:lstStyle/>
          <a:p>
            <a:r>
              <a:rPr lang="kn-IN" i="1" dirty="0">
                <a:solidFill>
                  <a:srgbClr val="002060"/>
                </a:solidFill>
              </a:rPr>
              <a:t>- ೨೫ ನೇ ಮೇ ೧೯೯೨ - ಸಮ್ಮರ್ ಕೋರ್ಸ್, ಬೃಂದಾವನ</a:t>
            </a:r>
            <a:endParaRPr lang="en-IN" i="1" dirty="0">
              <a:solidFill>
                <a:srgbClr val="002060"/>
              </a:solidFill>
            </a:endParaRPr>
          </a:p>
        </p:txBody>
      </p:sp>
    </p:spTree>
    <p:extLst>
      <p:ext uri="{BB962C8B-B14F-4D97-AF65-F5344CB8AC3E}">
        <p14:creationId xmlns:p14="http://schemas.microsoft.com/office/powerpoint/2010/main" val="2032374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1294</Words>
  <Application>Microsoft Office PowerPoint</Application>
  <PresentationFormat>On-screen Show (4:3)</PresentationFormat>
  <Paragraphs>159</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ಭಗವಾನ್ ಉವಾಚ</vt:lpstr>
      <vt:lpstr> ರಾಮನವಮಿಯ ಸಂದೇಶಗಳು</vt:lpstr>
      <vt:lpstr>ರಾಮ ನಾಮದ ಶಕ್ತಿ</vt:lpstr>
      <vt:lpstr>ಮಾನವನ ರೂಪದಲ್ಲಿನ ವೇದಗಳು</vt:lpstr>
      <vt:lpstr> ರಾಮಾಯಣದಲ್ಲಿನ ಪಾತ್ರಗಳ ಅಂತರಾರ್ಥ</vt:lpstr>
      <vt:lpstr>ಶಿವ ಧನಸ್ಸು</vt:lpstr>
      <vt:lpstr>ಸೀತಾರಾಮ ಕಲ್ಯಾಣ</vt:lpstr>
      <vt:lpstr>ಧರ್ಮವನ್ನು ಕುರಿತು ಪಾಠ</vt:lpstr>
      <vt:lpstr>ಸೀತೆಯ ವಿವಾಹದಂದು ಮೂರು ಗುಣಗಳು ಅಭಿವ್ಯಕ್ತಿಯಾದ ರೀತಿ</vt:lpstr>
      <vt:lpstr>ತಲಂರಾಲು</vt:lpstr>
      <vt:lpstr>ರಾಮನ ನಿಸ್ವಾರ್ಥತೆ</vt:lpstr>
      <vt:lpstr>ಕೈಕೇಯಿಯ ತ್ಯಾಗ</vt:lpstr>
      <vt:lpstr>ಸೀತೆಯು ರಾಮನನ್ನು ಮನವೊಲಿಸಿದ ರೀತಿ</vt:lpstr>
      <vt:lpstr>ಊರ್ಮಿಳಾಳ ಶ್ರೇಷ್ಠತೆ</vt:lpstr>
      <vt:lpstr>ರಾಮೋ ವಿಗ್ರಹವಾನ್ ಧಾರ್ಮ</vt:lpstr>
      <vt:lpstr>ರಾಮನಿಗೆ ಲಕ್ಷ್ಮಣನ ಸಂಪೂರ್ಣ ಶರಣಾಗತಿ</vt:lpstr>
      <vt:lpstr>ರಾಮ ಮತ್ತು ಸೀತಾ ಅಗ್ನಿಯ ತತ್ವಗಳು</vt:lpstr>
      <vt:lpstr>ಲಕ್ಷ್ಮಣನ ನಮ್ರತೆ</vt:lpstr>
      <vt:lpstr>ಹನುಮಂತ - ಪರಿಪೂರ್ಣ ಭಕ್ತ</vt:lpstr>
      <vt:lpstr>ಹನುಮಂತನಿಗೆ ರಾಮನ ನಿಜವಾದ ಉಡುಗೊರೆ</vt:lpstr>
      <vt:lpstr>ರಾವಣನಿಗೆ ರಾಮನ ನೈತಿಕ ಸಲಹೆ</vt:lpstr>
      <vt:lpstr>ರಾವಣನ ೧೦ ತಲೆಗಳು</vt:lpstr>
      <vt:lpstr>ದುಷ್ಟತನ ಸರ್ವನಾಶ</vt:lpstr>
      <vt:lpstr>ರಾಮ ರಾಜ್ಯ</vt:lpstr>
      <vt:lpstr>ಸಾಯಿ ರಾಮನ ಮೂಲಕ ಶ್ರೀ ರಾಮನ ಪುನರುಜ್ಜೀವನ</vt:lpstr>
      <vt:lpstr>ಭಗವಾನ್ ಉವಾಚ</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Ramanavami   Messages ….</dc:title>
  <dc:creator>HP</dc:creator>
  <cp:lastModifiedBy>HP</cp:lastModifiedBy>
  <cp:revision>79</cp:revision>
  <dcterms:created xsi:type="dcterms:W3CDTF">2021-04-07T06:53:36Z</dcterms:created>
  <dcterms:modified xsi:type="dcterms:W3CDTF">2021-04-20T12:41:39Z</dcterms:modified>
</cp:coreProperties>
</file>